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00" r:id="rId4"/>
    <p:sldId id="258" r:id="rId5"/>
    <p:sldId id="301" r:id="rId6"/>
    <p:sldId id="304" r:id="rId7"/>
    <p:sldId id="302" r:id="rId8"/>
    <p:sldId id="290" r:id="rId9"/>
    <p:sldId id="284" r:id="rId10"/>
    <p:sldId id="306" r:id="rId11"/>
    <p:sldId id="307" r:id="rId12"/>
    <p:sldId id="310" r:id="rId13"/>
    <p:sldId id="311" r:id="rId14"/>
    <p:sldId id="312" r:id="rId15"/>
    <p:sldId id="285" r:id="rId16"/>
    <p:sldId id="313" r:id="rId17"/>
    <p:sldId id="3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4B2FA-9812-F100-1CFF-3F26D3BF8F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2464C1-E536-B2A4-1168-928C523002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1629CC-F8FD-6793-5733-FB767892682C}"/>
              </a:ext>
            </a:extLst>
          </p:cNvPr>
          <p:cNvSpPr>
            <a:spLocks noGrp="1"/>
          </p:cNvSpPr>
          <p:nvPr>
            <p:ph type="dt" sz="half" idx="10"/>
          </p:nvPr>
        </p:nvSpPr>
        <p:spPr/>
        <p:txBody>
          <a:bodyPr/>
          <a:lstStyle/>
          <a:p>
            <a:fld id="{0DBBD609-D957-4322-BB12-89AC9EC3E0CC}" type="datetimeFigureOut">
              <a:rPr lang="en-US" smtClean="0"/>
              <a:t>8/13/2022</a:t>
            </a:fld>
            <a:endParaRPr lang="en-US"/>
          </a:p>
        </p:txBody>
      </p:sp>
      <p:sp>
        <p:nvSpPr>
          <p:cNvPr id="5" name="Footer Placeholder 4">
            <a:extLst>
              <a:ext uri="{FF2B5EF4-FFF2-40B4-BE49-F238E27FC236}">
                <a16:creationId xmlns:a16="http://schemas.microsoft.com/office/drawing/2014/main" id="{04CE497A-B304-806E-CF7E-37F331DC1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E8E60-FCCB-1DCC-C6E6-033A48C0B79F}"/>
              </a:ext>
            </a:extLst>
          </p:cNvPr>
          <p:cNvSpPr>
            <a:spLocks noGrp="1"/>
          </p:cNvSpPr>
          <p:nvPr>
            <p:ph type="sldNum" sz="quarter" idx="12"/>
          </p:nvPr>
        </p:nvSpPr>
        <p:spPr/>
        <p:txBody>
          <a:bodyPr/>
          <a:lstStyle/>
          <a:p>
            <a:fld id="{619435A9-1116-4D1B-8CB6-4E4E31588F9A}" type="slidenum">
              <a:rPr lang="en-US" smtClean="0"/>
              <a:t>‹#›</a:t>
            </a:fld>
            <a:endParaRPr lang="en-US"/>
          </a:p>
        </p:txBody>
      </p:sp>
    </p:spTree>
    <p:extLst>
      <p:ext uri="{BB962C8B-B14F-4D97-AF65-F5344CB8AC3E}">
        <p14:creationId xmlns:p14="http://schemas.microsoft.com/office/powerpoint/2010/main" val="68238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69B3C-E802-94C2-4A86-5998F723C1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18F50B-4488-3E5A-490A-DC55244B98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363F1-5129-2AC5-E4AE-52C3AC6751C1}"/>
              </a:ext>
            </a:extLst>
          </p:cNvPr>
          <p:cNvSpPr>
            <a:spLocks noGrp="1"/>
          </p:cNvSpPr>
          <p:nvPr>
            <p:ph type="dt" sz="half" idx="10"/>
          </p:nvPr>
        </p:nvSpPr>
        <p:spPr/>
        <p:txBody>
          <a:bodyPr/>
          <a:lstStyle/>
          <a:p>
            <a:fld id="{0DBBD609-D957-4322-BB12-89AC9EC3E0CC}" type="datetimeFigureOut">
              <a:rPr lang="en-US" smtClean="0"/>
              <a:t>8/13/2022</a:t>
            </a:fld>
            <a:endParaRPr lang="en-US"/>
          </a:p>
        </p:txBody>
      </p:sp>
      <p:sp>
        <p:nvSpPr>
          <p:cNvPr id="5" name="Footer Placeholder 4">
            <a:extLst>
              <a:ext uri="{FF2B5EF4-FFF2-40B4-BE49-F238E27FC236}">
                <a16:creationId xmlns:a16="http://schemas.microsoft.com/office/drawing/2014/main" id="{B56B04D2-767A-C75E-6610-C9D17A0CBA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5D62D-D97E-9805-1CB6-175EBD06FF86}"/>
              </a:ext>
            </a:extLst>
          </p:cNvPr>
          <p:cNvSpPr>
            <a:spLocks noGrp="1"/>
          </p:cNvSpPr>
          <p:nvPr>
            <p:ph type="sldNum" sz="quarter" idx="12"/>
          </p:nvPr>
        </p:nvSpPr>
        <p:spPr/>
        <p:txBody>
          <a:bodyPr/>
          <a:lstStyle/>
          <a:p>
            <a:fld id="{619435A9-1116-4D1B-8CB6-4E4E31588F9A}" type="slidenum">
              <a:rPr lang="en-US" smtClean="0"/>
              <a:t>‹#›</a:t>
            </a:fld>
            <a:endParaRPr lang="en-US"/>
          </a:p>
        </p:txBody>
      </p:sp>
    </p:spTree>
    <p:extLst>
      <p:ext uri="{BB962C8B-B14F-4D97-AF65-F5344CB8AC3E}">
        <p14:creationId xmlns:p14="http://schemas.microsoft.com/office/powerpoint/2010/main" val="419252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F2586F-E04E-009C-D736-00CFFEC96B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3BB5B4-101D-D858-6D86-34CAB937BA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3880B-9D40-7879-0257-3C226391BAD9}"/>
              </a:ext>
            </a:extLst>
          </p:cNvPr>
          <p:cNvSpPr>
            <a:spLocks noGrp="1"/>
          </p:cNvSpPr>
          <p:nvPr>
            <p:ph type="dt" sz="half" idx="10"/>
          </p:nvPr>
        </p:nvSpPr>
        <p:spPr/>
        <p:txBody>
          <a:bodyPr/>
          <a:lstStyle/>
          <a:p>
            <a:fld id="{0DBBD609-D957-4322-BB12-89AC9EC3E0CC}" type="datetimeFigureOut">
              <a:rPr lang="en-US" smtClean="0"/>
              <a:t>8/13/2022</a:t>
            </a:fld>
            <a:endParaRPr lang="en-US"/>
          </a:p>
        </p:txBody>
      </p:sp>
      <p:sp>
        <p:nvSpPr>
          <p:cNvPr id="5" name="Footer Placeholder 4">
            <a:extLst>
              <a:ext uri="{FF2B5EF4-FFF2-40B4-BE49-F238E27FC236}">
                <a16:creationId xmlns:a16="http://schemas.microsoft.com/office/drawing/2014/main" id="{B20A5161-508F-3049-C1C6-DBAD87B60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F37CC-71D1-BD36-97FB-9F01C9709A2F}"/>
              </a:ext>
            </a:extLst>
          </p:cNvPr>
          <p:cNvSpPr>
            <a:spLocks noGrp="1"/>
          </p:cNvSpPr>
          <p:nvPr>
            <p:ph type="sldNum" sz="quarter" idx="12"/>
          </p:nvPr>
        </p:nvSpPr>
        <p:spPr/>
        <p:txBody>
          <a:bodyPr/>
          <a:lstStyle/>
          <a:p>
            <a:fld id="{619435A9-1116-4D1B-8CB6-4E4E31588F9A}" type="slidenum">
              <a:rPr lang="en-US" smtClean="0"/>
              <a:t>‹#›</a:t>
            </a:fld>
            <a:endParaRPr lang="en-US"/>
          </a:p>
        </p:txBody>
      </p:sp>
    </p:spTree>
    <p:extLst>
      <p:ext uri="{BB962C8B-B14F-4D97-AF65-F5344CB8AC3E}">
        <p14:creationId xmlns:p14="http://schemas.microsoft.com/office/powerpoint/2010/main" val="14766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3249" y="5919524"/>
            <a:ext cx="10985502" cy="318490"/>
          </a:xfrm>
          <a:prstGeom prst="rect">
            <a:avLst/>
          </a:prstGeom>
        </p:spPr>
        <p:txBody>
          <a:bodyPr lIns="45719" tIns="45719" rIns="45719" bIns="45719" anchor="b"/>
          <a:lstStyle>
            <a:lvl1pPr marL="0" indent="0" defTabSz="41275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Presentation Title</a:t>
            </a:r>
          </a:p>
        </p:txBody>
      </p:sp>
      <p:sp>
        <p:nvSpPr>
          <p:cNvPr id="13" name="Body Level One…"/>
          <p:cNvSpPr txBox="1">
            <a:spLocks noGrp="1"/>
          </p:cNvSpPr>
          <p:nvPr>
            <p:ph type="body" sz="quarter" idx="1" hasCustomPrompt="1"/>
          </p:nvPr>
        </p:nvSpPr>
        <p:spPr>
          <a:xfrm>
            <a:off x="603250" y="3598433"/>
            <a:ext cx="10985500"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6003874" y="6486708"/>
            <a:ext cx="24365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3121694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Green, hilly landscape"/>
          <p:cNvSpPr>
            <a:spLocks noGrp="1"/>
          </p:cNvSpPr>
          <p:nvPr>
            <p:ph type="pic" idx="21"/>
          </p:nvPr>
        </p:nvSpPr>
        <p:spPr>
          <a:xfrm>
            <a:off x="-215900" y="-2019300"/>
            <a:ext cx="14732000" cy="9017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Presentation Title</a:t>
            </a:r>
          </a:p>
        </p:txBody>
      </p:sp>
      <p:sp>
        <p:nvSpPr>
          <p:cNvPr id="23" name="Author and Date"/>
          <p:cNvSpPr txBox="1">
            <a:spLocks noGrp="1"/>
          </p:cNvSpPr>
          <p:nvPr>
            <p:ph type="body" sz="quarter" idx="22" hasCustomPrompt="1"/>
          </p:nvPr>
        </p:nvSpPr>
        <p:spPr>
          <a:xfrm>
            <a:off x="603845" y="553069"/>
            <a:ext cx="10984311"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24" name="Body Level One…"/>
          <p:cNvSpPr txBox="1">
            <a:spLocks noGrp="1"/>
          </p:cNvSpPr>
          <p:nvPr>
            <p:ph type="body" sz="quarter" idx="1" hasCustomPrompt="1"/>
          </p:nvPr>
        </p:nvSpPr>
        <p:spPr>
          <a:xfrm>
            <a:off x="603250" y="5804955"/>
            <a:ext cx="10985500" cy="572344"/>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 </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0687121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603250" y="635000"/>
            <a:ext cx="4889500" cy="2941137"/>
          </a:xfrm>
          <a:prstGeom prst="rect">
            <a:avLst/>
          </a:prstGeom>
        </p:spPr>
        <p:txBody>
          <a:bodyPr anchor="b"/>
          <a:lstStyle/>
          <a:p>
            <a:r>
              <a:t>Slide Title</a:t>
            </a:r>
          </a:p>
        </p:txBody>
      </p:sp>
      <p:sp>
        <p:nvSpPr>
          <p:cNvPr id="33" name="Body Level One…"/>
          <p:cNvSpPr txBox="1">
            <a:spLocks noGrp="1"/>
          </p:cNvSpPr>
          <p:nvPr>
            <p:ph type="body" sz="quarter" idx="1" hasCustomPrompt="1"/>
          </p:nvPr>
        </p:nvSpPr>
        <p:spPr>
          <a:xfrm>
            <a:off x="603250" y="3530288"/>
            <a:ext cx="4889500" cy="269120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Slide Subtitle</a:t>
            </a:r>
          </a:p>
          <a:p>
            <a:pPr lvl="1"/>
            <a:endParaRPr/>
          </a:p>
          <a:p>
            <a:pPr lvl="2"/>
            <a:endParaRPr/>
          </a:p>
          <a:p>
            <a:pPr lvl="3"/>
            <a:endParaRPr/>
          </a:p>
          <a:p>
            <a:pPr lvl="4"/>
            <a:endParaRPr/>
          </a:p>
        </p:txBody>
      </p:sp>
      <p:sp>
        <p:nvSpPr>
          <p:cNvPr id="34" name="Moss-covered rocks"/>
          <p:cNvSpPr>
            <a:spLocks noGrp="1"/>
          </p:cNvSpPr>
          <p:nvPr>
            <p:ph type="pic" sz="half" idx="21"/>
          </p:nvPr>
        </p:nvSpPr>
        <p:spPr>
          <a:xfrm>
            <a:off x="6026152" y="635000"/>
            <a:ext cx="5594203" cy="5604945"/>
          </a:xfrm>
          <a:prstGeom prst="rect">
            <a:avLst/>
          </a:prstGeom>
        </p:spPr>
        <p:txBody>
          <a:bodyPr lIns="91439" tIns="45719" rIns="91439" bIns="45719">
            <a:noAutofit/>
          </a:bodyPr>
          <a:lstStyle/>
          <a:p>
            <a:endParaRPr/>
          </a:p>
        </p:txBody>
      </p:sp>
      <p:sp>
        <p:nvSpPr>
          <p:cNvPr id="35" name="Slide Number"/>
          <p:cNvSpPr txBox="1">
            <a:spLocks noGrp="1"/>
          </p:cNvSpPr>
          <p:nvPr>
            <p:ph type="sldNum" sz="quarter" idx="2"/>
          </p:nvPr>
        </p:nvSpPr>
        <p:spPr>
          <a:xfrm>
            <a:off x="6000750" y="6488825"/>
            <a:ext cx="24365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6136305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229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5304341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0729382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603250" y="476250"/>
            <a:ext cx="4889500" cy="717550"/>
          </a:xfrm>
          <a:prstGeom prst="rect">
            <a:avLst/>
          </a:prstGeom>
        </p:spPr>
        <p:txBody>
          <a:bodyPr/>
          <a:lstStyle/>
          <a:p>
            <a:r>
              <a:t>Slide Title</a:t>
            </a:r>
          </a:p>
        </p:txBody>
      </p:sp>
      <p:sp>
        <p:nvSpPr>
          <p:cNvPr id="61" name="Slide Subtitle"/>
          <p:cNvSpPr txBox="1">
            <a:spLocks noGrp="1"/>
          </p:cNvSpPr>
          <p:nvPr>
            <p:ph type="body" sz="quarter" idx="21" hasCustomPrompt="1"/>
          </p:nvPr>
        </p:nvSpPr>
        <p:spPr>
          <a:xfrm>
            <a:off x="603250" y="11229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62" name="Body Level One…"/>
          <p:cNvSpPr txBox="1">
            <a:spLocks noGrp="1"/>
          </p:cNvSpPr>
          <p:nvPr>
            <p:ph type="body" sz="half" idx="1" hasCustomPrompt="1"/>
          </p:nvPr>
        </p:nvSpPr>
        <p:spPr>
          <a:xfrm>
            <a:off x="603250" y="2124252"/>
            <a:ext cx="4889500" cy="4128006"/>
          </a:xfrm>
          <a:prstGeom prst="rect">
            <a:avLst/>
          </a:prstGeom>
        </p:spPr>
        <p:txBody>
          <a:bodyPr/>
          <a:lstStyle/>
          <a:p>
            <a:r>
              <a:t>Slide bullet text</a:t>
            </a:r>
          </a:p>
          <a:p>
            <a:pPr lvl="1"/>
            <a:endParaRPr/>
          </a:p>
          <a:p>
            <a:pPr lvl="2"/>
            <a:endParaRPr/>
          </a:p>
          <a:p>
            <a:pPr lvl="3"/>
            <a:endParaRPr/>
          </a:p>
          <a:p>
            <a:pPr lvl="4"/>
            <a:endParaRPr/>
          </a:p>
        </p:txBody>
      </p:sp>
      <p:sp>
        <p:nvSpPr>
          <p:cNvPr id="63" name="Large rock formation under dark clouds with a dirt road in the foreground"/>
          <p:cNvSpPr>
            <a:spLocks noGrp="1"/>
          </p:cNvSpPr>
          <p:nvPr>
            <p:ph type="pic" idx="22"/>
          </p:nvPr>
        </p:nvSpPr>
        <p:spPr>
          <a:xfrm>
            <a:off x="3190100" y="631924"/>
            <a:ext cx="11264901" cy="5596736"/>
          </a:xfrm>
          <a:prstGeom prst="rect">
            <a:avLst/>
          </a:prstGeom>
        </p:spPr>
        <p:txBody>
          <a:bodyPr lIns="91439" tIns="45719" rIns="91439" bIns="45719">
            <a:noAutofit/>
          </a:bodyPr>
          <a:lstStyle/>
          <a:p>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2774019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603248" y="2266950"/>
            <a:ext cx="10985502"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6000750" y="6488825"/>
            <a:ext cx="24365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401192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603250" y="476250"/>
            <a:ext cx="10985500" cy="717475"/>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603250" y="11229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076487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4AF24-BBC4-EBB1-C5EA-818904B6A2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4021B-53D6-6AB3-C969-4536FCEC99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98549-0993-05D1-BDC0-78F41B446B2E}"/>
              </a:ext>
            </a:extLst>
          </p:cNvPr>
          <p:cNvSpPr>
            <a:spLocks noGrp="1"/>
          </p:cNvSpPr>
          <p:nvPr>
            <p:ph type="dt" sz="half" idx="10"/>
          </p:nvPr>
        </p:nvSpPr>
        <p:spPr/>
        <p:txBody>
          <a:bodyPr/>
          <a:lstStyle/>
          <a:p>
            <a:fld id="{0DBBD609-D957-4322-BB12-89AC9EC3E0CC}" type="datetimeFigureOut">
              <a:rPr lang="en-US" smtClean="0"/>
              <a:t>8/13/2022</a:t>
            </a:fld>
            <a:endParaRPr lang="en-US"/>
          </a:p>
        </p:txBody>
      </p:sp>
      <p:sp>
        <p:nvSpPr>
          <p:cNvPr id="5" name="Footer Placeholder 4">
            <a:extLst>
              <a:ext uri="{FF2B5EF4-FFF2-40B4-BE49-F238E27FC236}">
                <a16:creationId xmlns:a16="http://schemas.microsoft.com/office/drawing/2014/main" id="{4F82949F-1D3E-359D-CC27-D81478A47E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782F2-3231-D2CE-C883-720F65E19DC9}"/>
              </a:ext>
            </a:extLst>
          </p:cNvPr>
          <p:cNvSpPr>
            <a:spLocks noGrp="1"/>
          </p:cNvSpPr>
          <p:nvPr>
            <p:ph type="sldNum" sz="quarter" idx="12"/>
          </p:nvPr>
        </p:nvSpPr>
        <p:spPr/>
        <p:txBody>
          <a:bodyPr/>
          <a:lstStyle/>
          <a:p>
            <a:fld id="{619435A9-1116-4D1B-8CB6-4E4E31588F9A}" type="slidenum">
              <a:rPr lang="en-US" smtClean="0"/>
              <a:t>‹#›</a:t>
            </a:fld>
            <a:endParaRPr lang="en-US"/>
          </a:p>
        </p:txBody>
      </p:sp>
    </p:spTree>
    <p:extLst>
      <p:ext uri="{BB962C8B-B14F-4D97-AF65-F5344CB8AC3E}">
        <p14:creationId xmlns:p14="http://schemas.microsoft.com/office/powerpoint/2010/main" val="1982297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603250" y="476250"/>
            <a:ext cx="10985500" cy="71755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603250" y="11229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0019075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3520156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b="1"/>
            </a:lvl1pPr>
          </a:lstStyle>
          <a:p>
            <a:r>
              <a:t>Fact information</a:t>
            </a:r>
          </a:p>
        </p:txBody>
      </p:sp>
      <p:sp>
        <p:nvSpPr>
          <p:cNvPr id="107" name="Body Level One…"/>
          <p:cNvSpPr txBox="1">
            <a:spLocks noGrp="1"/>
          </p:cNvSpPr>
          <p:nvPr>
            <p:ph type="body" idx="1" hasCustomPrompt="1"/>
          </p:nvPr>
        </p:nvSpPr>
        <p:spPr>
          <a:xfrm>
            <a:off x="603250" y="467629"/>
            <a:ext cx="10985500" cy="3679532"/>
          </a:xfrm>
          <a:prstGeom prst="rect">
            <a:avLst/>
          </a:prstGeom>
        </p:spPr>
        <p:txBody>
          <a:bodyPr anchor="b"/>
          <a:lstStyle>
            <a:lvl1pPr marL="0" indent="0" algn="ctr">
              <a:lnSpc>
                <a:spcPct val="80000"/>
              </a:lnSpc>
              <a:spcBef>
                <a:spcPts val="0"/>
              </a:spcBef>
              <a:buSzTx/>
              <a:buNone/>
              <a:defRPr sz="12500" b="1" spc="-125"/>
            </a:lvl1pPr>
            <a:lvl2pPr marL="0" indent="228600" algn="ctr">
              <a:lnSpc>
                <a:spcPct val="80000"/>
              </a:lnSpc>
              <a:spcBef>
                <a:spcPts val="0"/>
              </a:spcBef>
              <a:buSzTx/>
              <a:buNone/>
              <a:defRPr sz="12500" b="1" spc="-125"/>
            </a:lvl2pPr>
            <a:lvl3pPr marL="0" indent="457200" algn="ctr">
              <a:lnSpc>
                <a:spcPct val="80000"/>
              </a:lnSpc>
              <a:spcBef>
                <a:spcPts val="0"/>
              </a:spcBef>
              <a:buSzTx/>
              <a:buNone/>
              <a:defRPr sz="12500" b="1" spc="-125"/>
            </a:lvl3pPr>
            <a:lvl4pPr marL="0" indent="685800" algn="ctr">
              <a:lnSpc>
                <a:spcPct val="80000"/>
              </a:lnSpc>
              <a:spcBef>
                <a:spcPts val="0"/>
              </a:spcBef>
              <a:buSzTx/>
              <a:buNone/>
              <a:defRPr sz="12500" b="1" spc="-125"/>
            </a:lvl4pPr>
            <a:lvl5pPr marL="0" indent="914400"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5323465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40413" y="5337727"/>
            <a:ext cx="100746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Attribution</a:t>
            </a:r>
          </a:p>
        </p:txBody>
      </p:sp>
      <p:sp>
        <p:nvSpPr>
          <p:cNvPr id="116" name="Body Level One…"/>
          <p:cNvSpPr txBox="1">
            <a:spLocks noGrp="1"/>
          </p:cNvSpPr>
          <p:nvPr>
            <p:ph type="body" sz="half" idx="1" hasCustomPrompt="1"/>
          </p:nvPr>
        </p:nvSpPr>
        <p:spPr>
          <a:xfrm>
            <a:off x="876962" y="2469930"/>
            <a:ext cx="10438077" cy="1918140"/>
          </a:xfrm>
          <a:prstGeom prst="rect">
            <a:avLst/>
          </a:prstGeom>
        </p:spPr>
        <p:txBody>
          <a:bodyPr anchor="ctr"/>
          <a:lstStyle>
            <a:lvl1pPr marL="319462" indent="-234950">
              <a:spcBef>
                <a:spcPts val="0"/>
              </a:spcBef>
              <a:buSzTx/>
              <a:buNone/>
              <a:defRPr sz="4250" spc="-85">
                <a:latin typeface="Helvetica Neue Medium"/>
                <a:ea typeface="Helvetica Neue Medium"/>
                <a:cs typeface="Helvetica Neue Medium"/>
                <a:sym typeface="Helvetica Neue Medium"/>
              </a:defRPr>
            </a:lvl1pPr>
            <a:lvl2pPr marL="319462" indent="-6350">
              <a:spcBef>
                <a:spcPts val="0"/>
              </a:spcBef>
              <a:buSzTx/>
              <a:buNone/>
              <a:defRPr sz="4250" spc="-85">
                <a:latin typeface="Helvetica Neue Medium"/>
                <a:ea typeface="Helvetica Neue Medium"/>
                <a:cs typeface="Helvetica Neue Medium"/>
                <a:sym typeface="Helvetica Neue Medium"/>
              </a:defRPr>
            </a:lvl2pPr>
            <a:lvl3pPr marL="319462" indent="222250">
              <a:spcBef>
                <a:spcPts val="0"/>
              </a:spcBef>
              <a:buSzTx/>
              <a:buNone/>
              <a:defRPr sz="4250" spc="-85">
                <a:latin typeface="Helvetica Neue Medium"/>
                <a:ea typeface="Helvetica Neue Medium"/>
                <a:cs typeface="Helvetica Neue Medium"/>
                <a:sym typeface="Helvetica Neue Medium"/>
              </a:defRPr>
            </a:lvl3pPr>
            <a:lvl4pPr marL="319462" indent="450850">
              <a:spcBef>
                <a:spcPts val="0"/>
              </a:spcBef>
              <a:buSzTx/>
              <a:buNone/>
              <a:defRPr sz="4250" spc="-85">
                <a:latin typeface="Helvetica Neue Medium"/>
                <a:ea typeface="Helvetica Neue Medium"/>
                <a:cs typeface="Helvetica Neue Medium"/>
                <a:sym typeface="Helvetica Neue Medium"/>
              </a:defRPr>
            </a:lvl4pPr>
            <a:lvl5pPr marL="319462" indent="679450">
              <a:spcBef>
                <a:spcPts val="0"/>
              </a:spcBef>
              <a:buSzTx/>
              <a:buNone/>
              <a:defRPr sz="4250" spc="-85">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2377836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Close-up of wild plants growing between rocks"/>
          <p:cNvSpPr>
            <a:spLocks noGrp="1"/>
          </p:cNvSpPr>
          <p:nvPr>
            <p:ph type="pic" sz="quarter" idx="21"/>
          </p:nvPr>
        </p:nvSpPr>
        <p:spPr>
          <a:xfrm>
            <a:off x="7715250" y="3542705"/>
            <a:ext cx="4064000" cy="2705101"/>
          </a:xfrm>
          <a:prstGeom prst="rect">
            <a:avLst/>
          </a:prstGeom>
        </p:spPr>
        <p:txBody>
          <a:bodyPr lIns="91439" tIns="45719" rIns="91439" bIns="45719">
            <a:noAutofit/>
          </a:bodyPr>
          <a:lstStyle/>
          <a:p>
            <a:endParaRPr/>
          </a:p>
        </p:txBody>
      </p:sp>
      <p:sp>
        <p:nvSpPr>
          <p:cNvPr id="125" name="Large rock formation under dark clouds with a dirt road in the foreground"/>
          <p:cNvSpPr>
            <a:spLocks noGrp="1"/>
          </p:cNvSpPr>
          <p:nvPr>
            <p:ph type="pic" idx="22"/>
          </p:nvPr>
        </p:nvSpPr>
        <p:spPr>
          <a:xfrm>
            <a:off x="-1466850" y="635000"/>
            <a:ext cx="11349567" cy="5638800"/>
          </a:xfrm>
          <a:prstGeom prst="rect">
            <a:avLst/>
          </a:prstGeom>
        </p:spPr>
        <p:txBody>
          <a:bodyPr lIns="91439" tIns="45719" rIns="91439" bIns="45719">
            <a:noAutofit/>
          </a:bodyPr>
          <a:lstStyle/>
          <a:p>
            <a:endParaRPr/>
          </a:p>
        </p:txBody>
      </p:sp>
      <p:sp>
        <p:nvSpPr>
          <p:cNvPr id="126" name="Close-up of a wild plant growing between lava rocks"/>
          <p:cNvSpPr>
            <a:spLocks noGrp="1"/>
          </p:cNvSpPr>
          <p:nvPr>
            <p:ph type="pic" sz="quarter" idx="23"/>
          </p:nvPr>
        </p:nvSpPr>
        <p:spPr>
          <a:xfrm>
            <a:off x="7715250" y="635000"/>
            <a:ext cx="4064000" cy="27051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0492905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waterfall surrounded by a green rocky landscape"/>
          <p:cNvSpPr>
            <a:spLocks noGrp="1"/>
          </p:cNvSpPr>
          <p:nvPr>
            <p:ph type="pic" idx="21"/>
          </p:nvPr>
        </p:nvSpPr>
        <p:spPr>
          <a:xfrm>
            <a:off x="-755650" y="-1860550"/>
            <a:ext cx="14255750" cy="9515121"/>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0732820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8660157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81E9E-3C85-CB80-58F4-AB9E93A50C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EDA9F6-E62E-24C0-528E-BA8162D75F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0AAE7F-AB7F-C130-31A6-D09BD776846E}"/>
              </a:ext>
            </a:extLst>
          </p:cNvPr>
          <p:cNvSpPr>
            <a:spLocks noGrp="1"/>
          </p:cNvSpPr>
          <p:nvPr>
            <p:ph type="dt" sz="half" idx="10"/>
          </p:nvPr>
        </p:nvSpPr>
        <p:spPr/>
        <p:txBody>
          <a:bodyPr/>
          <a:lstStyle/>
          <a:p>
            <a:fld id="{0DBBD609-D957-4322-BB12-89AC9EC3E0CC}" type="datetimeFigureOut">
              <a:rPr lang="en-US" smtClean="0"/>
              <a:t>8/13/2022</a:t>
            </a:fld>
            <a:endParaRPr lang="en-US"/>
          </a:p>
        </p:txBody>
      </p:sp>
      <p:sp>
        <p:nvSpPr>
          <p:cNvPr id="5" name="Footer Placeholder 4">
            <a:extLst>
              <a:ext uri="{FF2B5EF4-FFF2-40B4-BE49-F238E27FC236}">
                <a16:creationId xmlns:a16="http://schemas.microsoft.com/office/drawing/2014/main" id="{ABEE52E6-52D0-684E-FFEE-5FBCCA0AD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E8BEC-EFA0-33B8-D183-A29079E6789E}"/>
              </a:ext>
            </a:extLst>
          </p:cNvPr>
          <p:cNvSpPr>
            <a:spLocks noGrp="1"/>
          </p:cNvSpPr>
          <p:nvPr>
            <p:ph type="sldNum" sz="quarter" idx="12"/>
          </p:nvPr>
        </p:nvSpPr>
        <p:spPr/>
        <p:txBody>
          <a:bodyPr/>
          <a:lstStyle/>
          <a:p>
            <a:fld id="{619435A9-1116-4D1B-8CB6-4E4E31588F9A}" type="slidenum">
              <a:rPr lang="en-US" smtClean="0"/>
              <a:t>‹#›</a:t>
            </a:fld>
            <a:endParaRPr lang="en-US"/>
          </a:p>
        </p:txBody>
      </p:sp>
    </p:spTree>
    <p:extLst>
      <p:ext uri="{BB962C8B-B14F-4D97-AF65-F5344CB8AC3E}">
        <p14:creationId xmlns:p14="http://schemas.microsoft.com/office/powerpoint/2010/main" val="3112031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B8B41-B068-F97B-0E06-ACFEEBD729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1FE9E9-238D-D25B-BD43-C0740C1BC5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E4A49B-4C26-5D09-0F30-A8A3724383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25F804-ADA6-2438-55D7-FB62735A6C2C}"/>
              </a:ext>
            </a:extLst>
          </p:cNvPr>
          <p:cNvSpPr>
            <a:spLocks noGrp="1"/>
          </p:cNvSpPr>
          <p:nvPr>
            <p:ph type="dt" sz="half" idx="10"/>
          </p:nvPr>
        </p:nvSpPr>
        <p:spPr/>
        <p:txBody>
          <a:bodyPr/>
          <a:lstStyle/>
          <a:p>
            <a:fld id="{0DBBD609-D957-4322-BB12-89AC9EC3E0CC}" type="datetimeFigureOut">
              <a:rPr lang="en-US" smtClean="0"/>
              <a:t>8/13/2022</a:t>
            </a:fld>
            <a:endParaRPr lang="en-US"/>
          </a:p>
        </p:txBody>
      </p:sp>
      <p:sp>
        <p:nvSpPr>
          <p:cNvPr id="6" name="Footer Placeholder 5">
            <a:extLst>
              <a:ext uri="{FF2B5EF4-FFF2-40B4-BE49-F238E27FC236}">
                <a16:creationId xmlns:a16="http://schemas.microsoft.com/office/drawing/2014/main" id="{157F3003-AE5A-3794-DDE5-A4C475731C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010BD-3BBE-7D58-08BD-045A7490D1BD}"/>
              </a:ext>
            </a:extLst>
          </p:cNvPr>
          <p:cNvSpPr>
            <a:spLocks noGrp="1"/>
          </p:cNvSpPr>
          <p:nvPr>
            <p:ph type="sldNum" sz="quarter" idx="12"/>
          </p:nvPr>
        </p:nvSpPr>
        <p:spPr/>
        <p:txBody>
          <a:bodyPr/>
          <a:lstStyle/>
          <a:p>
            <a:fld id="{619435A9-1116-4D1B-8CB6-4E4E31588F9A}" type="slidenum">
              <a:rPr lang="en-US" smtClean="0"/>
              <a:t>‹#›</a:t>
            </a:fld>
            <a:endParaRPr lang="en-US"/>
          </a:p>
        </p:txBody>
      </p:sp>
    </p:spTree>
    <p:extLst>
      <p:ext uri="{BB962C8B-B14F-4D97-AF65-F5344CB8AC3E}">
        <p14:creationId xmlns:p14="http://schemas.microsoft.com/office/powerpoint/2010/main" val="3926069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96B7B-20C9-2FEA-B672-7150CE1BDD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ABF6E9-42C6-C95D-2F65-C254003D5E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7F621F-15E6-D7A4-913D-36F3024F1D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076B46-E285-6947-F8E2-3BC635320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FDEBE3-75F4-8D85-8B6C-1C70DB57A6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86AE8D-84A7-60FC-8240-9A477A086F60}"/>
              </a:ext>
            </a:extLst>
          </p:cNvPr>
          <p:cNvSpPr>
            <a:spLocks noGrp="1"/>
          </p:cNvSpPr>
          <p:nvPr>
            <p:ph type="dt" sz="half" idx="10"/>
          </p:nvPr>
        </p:nvSpPr>
        <p:spPr/>
        <p:txBody>
          <a:bodyPr/>
          <a:lstStyle/>
          <a:p>
            <a:fld id="{0DBBD609-D957-4322-BB12-89AC9EC3E0CC}" type="datetimeFigureOut">
              <a:rPr lang="en-US" smtClean="0"/>
              <a:t>8/13/2022</a:t>
            </a:fld>
            <a:endParaRPr lang="en-US"/>
          </a:p>
        </p:txBody>
      </p:sp>
      <p:sp>
        <p:nvSpPr>
          <p:cNvPr id="8" name="Footer Placeholder 7">
            <a:extLst>
              <a:ext uri="{FF2B5EF4-FFF2-40B4-BE49-F238E27FC236}">
                <a16:creationId xmlns:a16="http://schemas.microsoft.com/office/drawing/2014/main" id="{6F656F29-1B0A-E3AA-B211-FF7AB98AAD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C3E40-667F-04C2-6D78-0C2A2442569A}"/>
              </a:ext>
            </a:extLst>
          </p:cNvPr>
          <p:cNvSpPr>
            <a:spLocks noGrp="1"/>
          </p:cNvSpPr>
          <p:nvPr>
            <p:ph type="sldNum" sz="quarter" idx="12"/>
          </p:nvPr>
        </p:nvSpPr>
        <p:spPr/>
        <p:txBody>
          <a:bodyPr/>
          <a:lstStyle/>
          <a:p>
            <a:fld id="{619435A9-1116-4D1B-8CB6-4E4E31588F9A}" type="slidenum">
              <a:rPr lang="en-US" smtClean="0"/>
              <a:t>‹#›</a:t>
            </a:fld>
            <a:endParaRPr lang="en-US"/>
          </a:p>
        </p:txBody>
      </p:sp>
    </p:spTree>
    <p:extLst>
      <p:ext uri="{BB962C8B-B14F-4D97-AF65-F5344CB8AC3E}">
        <p14:creationId xmlns:p14="http://schemas.microsoft.com/office/powerpoint/2010/main" val="106456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F30E9-DEC7-16AD-85CE-22755190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9BDAA5-272B-1F4D-FD7D-961AC7CA82E1}"/>
              </a:ext>
            </a:extLst>
          </p:cNvPr>
          <p:cNvSpPr>
            <a:spLocks noGrp="1"/>
          </p:cNvSpPr>
          <p:nvPr>
            <p:ph type="dt" sz="half" idx="10"/>
          </p:nvPr>
        </p:nvSpPr>
        <p:spPr/>
        <p:txBody>
          <a:bodyPr/>
          <a:lstStyle/>
          <a:p>
            <a:fld id="{0DBBD609-D957-4322-BB12-89AC9EC3E0CC}" type="datetimeFigureOut">
              <a:rPr lang="en-US" smtClean="0"/>
              <a:t>8/13/2022</a:t>
            </a:fld>
            <a:endParaRPr lang="en-US"/>
          </a:p>
        </p:txBody>
      </p:sp>
      <p:sp>
        <p:nvSpPr>
          <p:cNvPr id="4" name="Footer Placeholder 3">
            <a:extLst>
              <a:ext uri="{FF2B5EF4-FFF2-40B4-BE49-F238E27FC236}">
                <a16:creationId xmlns:a16="http://schemas.microsoft.com/office/drawing/2014/main" id="{8C9905A3-3406-4E2E-875A-BD77FC4D5A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70EE83-20F3-89DE-863D-C2DDB0B729E1}"/>
              </a:ext>
            </a:extLst>
          </p:cNvPr>
          <p:cNvSpPr>
            <a:spLocks noGrp="1"/>
          </p:cNvSpPr>
          <p:nvPr>
            <p:ph type="sldNum" sz="quarter" idx="12"/>
          </p:nvPr>
        </p:nvSpPr>
        <p:spPr/>
        <p:txBody>
          <a:bodyPr/>
          <a:lstStyle/>
          <a:p>
            <a:fld id="{619435A9-1116-4D1B-8CB6-4E4E31588F9A}" type="slidenum">
              <a:rPr lang="en-US" smtClean="0"/>
              <a:t>‹#›</a:t>
            </a:fld>
            <a:endParaRPr lang="en-US"/>
          </a:p>
        </p:txBody>
      </p:sp>
    </p:spTree>
    <p:extLst>
      <p:ext uri="{BB962C8B-B14F-4D97-AF65-F5344CB8AC3E}">
        <p14:creationId xmlns:p14="http://schemas.microsoft.com/office/powerpoint/2010/main" val="1433365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DDE0E3-43E9-74B5-B1DB-3F9252B138CE}"/>
              </a:ext>
            </a:extLst>
          </p:cNvPr>
          <p:cNvSpPr>
            <a:spLocks noGrp="1"/>
          </p:cNvSpPr>
          <p:nvPr>
            <p:ph type="dt" sz="half" idx="10"/>
          </p:nvPr>
        </p:nvSpPr>
        <p:spPr/>
        <p:txBody>
          <a:bodyPr/>
          <a:lstStyle/>
          <a:p>
            <a:fld id="{0DBBD609-D957-4322-BB12-89AC9EC3E0CC}" type="datetimeFigureOut">
              <a:rPr lang="en-US" smtClean="0"/>
              <a:t>8/13/2022</a:t>
            </a:fld>
            <a:endParaRPr lang="en-US"/>
          </a:p>
        </p:txBody>
      </p:sp>
      <p:sp>
        <p:nvSpPr>
          <p:cNvPr id="3" name="Footer Placeholder 2">
            <a:extLst>
              <a:ext uri="{FF2B5EF4-FFF2-40B4-BE49-F238E27FC236}">
                <a16:creationId xmlns:a16="http://schemas.microsoft.com/office/drawing/2014/main" id="{59B900CB-147A-7D1D-23F2-36438783D7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1F1D7E-75DA-2F5B-29A2-0D7DB62D25D0}"/>
              </a:ext>
            </a:extLst>
          </p:cNvPr>
          <p:cNvSpPr>
            <a:spLocks noGrp="1"/>
          </p:cNvSpPr>
          <p:nvPr>
            <p:ph type="sldNum" sz="quarter" idx="12"/>
          </p:nvPr>
        </p:nvSpPr>
        <p:spPr/>
        <p:txBody>
          <a:bodyPr/>
          <a:lstStyle/>
          <a:p>
            <a:fld id="{619435A9-1116-4D1B-8CB6-4E4E31588F9A}" type="slidenum">
              <a:rPr lang="en-US" smtClean="0"/>
              <a:t>‹#›</a:t>
            </a:fld>
            <a:endParaRPr lang="en-US"/>
          </a:p>
        </p:txBody>
      </p:sp>
    </p:spTree>
    <p:extLst>
      <p:ext uri="{BB962C8B-B14F-4D97-AF65-F5344CB8AC3E}">
        <p14:creationId xmlns:p14="http://schemas.microsoft.com/office/powerpoint/2010/main" val="195384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01FF-71B6-3D7B-43F7-D7324047AD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7907F3-70CA-89C1-F4DC-0EAC6E89E4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1A5A2B-10B3-634C-7E17-CC40EEFDE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BBE0C6-33B4-0E84-D20C-A77F492FF1AD}"/>
              </a:ext>
            </a:extLst>
          </p:cNvPr>
          <p:cNvSpPr>
            <a:spLocks noGrp="1"/>
          </p:cNvSpPr>
          <p:nvPr>
            <p:ph type="dt" sz="half" idx="10"/>
          </p:nvPr>
        </p:nvSpPr>
        <p:spPr/>
        <p:txBody>
          <a:bodyPr/>
          <a:lstStyle/>
          <a:p>
            <a:fld id="{0DBBD609-D957-4322-BB12-89AC9EC3E0CC}" type="datetimeFigureOut">
              <a:rPr lang="en-US" smtClean="0"/>
              <a:t>8/13/2022</a:t>
            </a:fld>
            <a:endParaRPr lang="en-US"/>
          </a:p>
        </p:txBody>
      </p:sp>
      <p:sp>
        <p:nvSpPr>
          <p:cNvPr id="6" name="Footer Placeholder 5">
            <a:extLst>
              <a:ext uri="{FF2B5EF4-FFF2-40B4-BE49-F238E27FC236}">
                <a16:creationId xmlns:a16="http://schemas.microsoft.com/office/drawing/2014/main" id="{06D2DC69-46D3-852B-4AFF-8227B4E2C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8FB9EE-0F5E-400F-8BFB-36D6BD93D5D2}"/>
              </a:ext>
            </a:extLst>
          </p:cNvPr>
          <p:cNvSpPr>
            <a:spLocks noGrp="1"/>
          </p:cNvSpPr>
          <p:nvPr>
            <p:ph type="sldNum" sz="quarter" idx="12"/>
          </p:nvPr>
        </p:nvSpPr>
        <p:spPr/>
        <p:txBody>
          <a:bodyPr/>
          <a:lstStyle/>
          <a:p>
            <a:fld id="{619435A9-1116-4D1B-8CB6-4E4E31588F9A}" type="slidenum">
              <a:rPr lang="en-US" smtClean="0"/>
              <a:t>‹#›</a:t>
            </a:fld>
            <a:endParaRPr lang="en-US"/>
          </a:p>
        </p:txBody>
      </p:sp>
    </p:spTree>
    <p:extLst>
      <p:ext uri="{BB962C8B-B14F-4D97-AF65-F5344CB8AC3E}">
        <p14:creationId xmlns:p14="http://schemas.microsoft.com/office/powerpoint/2010/main" val="466067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0332-C0EE-3A48-67DF-9BD31D10F2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3F6A52-6D6F-921A-8CB0-5C2187D5DD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E2C4B5-B80D-2AE3-3566-1C7A629A5D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A3BDA6-EF0B-5C32-DB91-5D3250D68C39}"/>
              </a:ext>
            </a:extLst>
          </p:cNvPr>
          <p:cNvSpPr>
            <a:spLocks noGrp="1"/>
          </p:cNvSpPr>
          <p:nvPr>
            <p:ph type="dt" sz="half" idx="10"/>
          </p:nvPr>
        </p:nvSpPr>
        <p:spPr/>
        <p:txBody>
          <a:bodyPr/>
          <a:lstStyle/>
          <a:p>
            <a:fld id="{0DBBD609-D957-4322-BB12-89AC9EC3E0CC}" type="datetimeFigureOut">
              <a:rPr lang="en-US" smtClean="0"/>
              <a:t>8/13/2022</a:t>
            </a:fld>
            <a:endParaRPr lang="en-US"/>
          </a:p>
        </p:txBody>
      </p:sp>
      <p:sp>
        <p:nvSpPr>
          <p:cNvPr id="6" name="Footer Placeholder 5">
            <a:extLst>
              <a:ext uri="{FF2B5EF4-FFF2-40B4-BE49-F238E27FC236}">
                <a16:creationId xmlns:a16="http://schemas.microsoft.com/office/drawing/2014/main" id="{0A268255-4CA8-3370-563F-083DBE2864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F550A5-D0C5-C18F-FBB6-2D9731C68AA3}"/>
              </a:ext>
            </a:extLst>
          </p:cNvPr>
          <p:cNvSpPr>
            <a:spLocks noGrp="1"/>
          </p:cNvSpPr>
          <p:nvPr>
            <p:ph type="sldNum" sz="quarter" idx="12"/>
          </p:nvPr>
        </p:nvSpPr>
        <p:spPr/>
        <p:txBody>
          <a:bodyPr/>
          <a:lstStyle/>
          <a:p>
            <a:fld id="{619435A9-1116-4D1B-8CB6-4E4E31588F9A}" type="slidenum">
              <a:rPr lang="en-US" smtClean="0"/>
              <a:t>‹#›</a:t>
            </a:fld>
            <a:endParaRPr lang="en-US"/>
          </a:p>
        </p:txBody>
      </p:sp>
    </p:spTree>
    <p:extLst>
      <p:ext uri="{BB962C8B-B14F-4D97-AF65-F5344CB8AC3E}">
        <p14:creationId xmlns:p14="http://schemas.microsoft.com/office/powerpoint/2010/main" val="249379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0C4B60-3F1C-2A55-C7AE-291458F8C4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84D4C8-8EDB-0D4A-CA3D-35CD238EF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62CA5-A814-B2F7-232A-C6FA8F44B9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BD609-D957-4322-BB12-89AC9EC3E0CC}" type="datetimeFigureOut">
              <a:rPr lang="en-US" smtClean="0"/>
              <a:t>8/13/2022</a:t>
            </a:fld>
            <a:endParaRPr lang="en-US"/>
          </a:p>
        </p:txBody>
      </p:sp>
      <p:sp>
        <p:nvSpPr>
          <p:cNvPr id="5" name="Footer Placeholder 4">
            <a:extLst>
              <a:ext uri="{FF2B5EF4-FFF2-40B4-BE49-F238E27FC236}">
                <a16:creationId xmlns:a16="http://schemas.microsoft.com/office/drawing/2014/main" id="{BF6C6B30-A494-7AD2-DF33-A69A978ED6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29878D-50F8-565B-4EDA-DEFA828D1E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435A9-1116-4D1B-8CB6-4E4E31588F9A}" type="slidenum">
              <a:rPr lang="en-US" smtClean="0"/>
              <a:t>‹#›</a:t>
            </a:fld>
            <a:endParaRPr lang="en-US"/>
          </a:p>
        </p:txBody>
      </p:sp>
    </p:spTree>
    <p:extLst>
      <p:ext uri="{BB962C8B-B14F-4D97-AF65-F5344CB8AC3E}">
        <p14:creationId xmlns:p14="http://schemas.microsoft.com/office/powerpoint/2010/main" val="3473670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603250" y="476250"/>
            <a:ext cx="10985500" cy="716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6000750" y="6486708"/>
            <a:ext cx="243656" cy="241092"/>
          </a:xfrm>
          <a:prstGeom prst="rect">
            <a:avLst/>
          </a:prstGeom>
          <a:ln w="12700">
            <a:miter lim="400000"/>
          </a:ln>
        </p:spPr>
        <p:txBody>
          <a:bodyPr wrap="none" lIns="50800" tIns="50800" rIns="50800" bIns="50800" anchor="b">
            <a:spAutoFit/>
          </a:bodyPr>
          <a:lstStyle>
            <a:lvl1pPr defTabSz="292100">
              <a:defRPr sz="900"/>
            </a:lvl1pPr>
          </a:lstStyle>
          <a:p>
            <a:fld id="{86CB4B4D-7CA3-9044-876B-883B54F8677D}" type="slidenum">
              <a:t>‹#›</a:t>
            </a:fld>
            <a:endParaRPr/>
          </a:p>
        </p:txBody>
      </p:sp>
    </p:spTree>
    <p:extLst>
      <p:ext uri="{BB962C8B-B14F-4D97-AF65-F5344CB8AC3E}">
        <p14:creationId xmlns:p14="http://schemas.microsoft.com/office/powerpoint/2010/main" val="4805665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txStyles>
    <p:titleStyle>
      <a:lvl1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9pPr>
    </p:titleStyle>
    <p:body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E73624-2B62-962E-B303-730DE34CB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7525"/>
          </a:xfrm>
          <a:prstGeom prst="rect">
            <a:avLst/>
          </a:prstGeom>
        </p:spPr>
      </p:pic>
      <p:sp>
        <p:nvSpPr>
          <p:cNvPr id="6" name="TextBox 5">
            <a:extLst>
              <a:ext uri="{FF2B5EF4-FFF2-40B4-BE49-F238E27FC236}">
                <a16:creationId xmlns:a16="http://schemas.microsoft.com/office/drawing/2014/main" id="{56099136-0FB8-98BD-BBEE-F9384EACCD61}"/>
              </a:ext>
            </a:extLst>
          </p:cNvPr>
          <p:cNvSpPr txBox="1"/>
          <p:nvPr/>
        </p:nvSpPr>
        <p:spPr>
          <a:xfrm flipH="1">
            <a:off x="3213717" y="5992427"/>
            <a:ext cx="6126480" cy="731520"/>
          </a:xfrm>
          <a:prstGeom prst="rect">
            <a:avLst/>
          </a:prstGeom>
          <a:noFill/>
        </p:spPr>
        <p:txBody>
          <a:bodyPr wrap="square" rtlCol="0">
            <a:spAutoFit/>
          </a:bodyPr>
          <a:lstStyle/>
          <a:p>
            <a:r>
              <a:rPr lang="en-US" sz="3200" b="1" dirty="0">
                <a:solidFill>
                  <a:schemeClr val="bg1"/>
                </a:solidFill>
                <a:latin typeface="Arial Rounded MT Bold" panose="020F0704030504030204" pitchFamily="34" charset="0"/>
              </a:rPr>
              <a:t>RETURN FROM CAPTIVITY #2</a:t>
            </a:r>
          </a:p>
        </p:txBody>
      </p:sp>
    </p:spTree>
    <p:extLst>
      <p:ext uri="{BB962C8B-B14F-4D97-AF65-F5344CB8AC3E}">
        <p14:creationId xmlns:p14="http://schemas.microsoft.com/office/powerpoint/2010/main" val="2829211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F70F3-06F8-7114-01D8-4915A0C3FF6E}"/>
              </a:ext>
            </a:extLst>
          </p:cNvPr>
          <p:cNvSpPr txBox="1"/>
          <p:nvPr/>
        </p:nvSpPr>
        <p:spPr>
          <a:xfrm>
            <a:off x="252919" y="107005"/>
            <a:ext cx="11644010" cy="6217087"/>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Arial Rounded MT Bold" panose="020F0704030504030204" pitchFamily="34" charset="0"/>
              </a:rPr>
              <a:t>Ezra 3:12-13</a:t>
            </a:r>
            <a:endParaRPr kumimoji="0" lang="en-US" sz="3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prstClr val="white"/>
              </a:solidFill>
              <a:latin typeface="Arial Rounded MT Bold" panose="020F07040305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12</a:t>
            </a:r>
            <a:r>
              <a:rPr kumimoji="0" lang="en-US" sz="3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But many of the priests and Levites and heads of fathers’ houses, old men who had seen the first house, </a:t>
            </a:r>
            <a:r>
              <a:rPr kumimoji="0" lang="en-US" sz="3400" b="0" i="0" u="none" strike="noStrike" kern="1200" cap="none" spc="0" normalizeH="0" baseline="0" noProof="0" dirty="0">
                <a:ln>
                  <a:noFill/>
                </a:ln>
                <a:solidFill>
                  <a:srgbClr val="FFFF00"/>
                </a:solidFill>
                <a:effectLst/>
                <a:uLnTx/>
                <a:uFillTx/>
                <a:latin typeface="Arial Rounded MT Bold" panose="020F0704030504030204" pitchFamily="34" charset="0"/>
                <a:ea typeface="+mn-ea"/>
                <a:cs typeface="+mn-cs"/>
              </a:rPr>
              <a:t>wept with a loud voice</a:t>
            </a:r>
            <a:r>
              <a:rPr kumimoji="0" lang="en-US" sz="3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when they saw the foundation of this house being laid, though many shouted aloud for joy,  </a:t>
            </a:r>
            <a:r>
              <a:rPr kumimoji="0" lang="en-US" sz="2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13</a:t>
            </a:r>
            <a:r>
              <a:rPr kumimoji="0" lang="en-US" sz="3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so that the people could not distinguish the sound of the joyful shout from the sound of the people’s weeping, for the people shouted with a great shout, and the sound was heard far away.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422188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F70F3-06F8-7114-01D8-4915A0C3FF6E}"/>
              </a:ext>
            </a:extLst>
          </p:cNvPr>
          <p:cNvSpPr txBox="1"/>
          <p:nvPr/>
        </p:nvSpPr>
        <p:spPr>
          <a:xfrm>
            <a:off x="252919" y="107005"/>
            <a:ext cx="11644010" cy="6217087"/>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Arial Rounded MT Bold" panose="020F0704030504030204" pitchFamily="34" charset="0"/>
              </a:rPr>
              <a:t>Ezra 4:1-2</a:t>
            </a:r>
            <a:endParaRPr kumimoji="0" lang="en-US" sz="3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1</a:t>
            </a:r>
            <a:r>
              <a:rPr kumimoji="0" lang="en-US" sz="3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Now when the adversaries of Judah and Benjamin heard that the returned exiles were building a temple to the LORD, the God of Israel,  </a:t>
            </a:r>
            <a:r>
              <a:rPr kumimoji="0" lang="en-US" sz="2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2</a:t>
            </a:r>
            <a:r>
              <a:rPr kumimoji="0" lang="en-US" sz="3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they approached Zerubbabel and the heads of fathers’ houses and said to them, “Let us build with you, for we worship your God as you do, and we have been sacrificing to him ever since the days of Esarhaddon king of Assyria who brought us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2688508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F70F3-06F8-7114-01D8-4915A0C3FF6E}"/>
              </a:ext>
            </a:extLst>
          </p:cNvPr>
          <p:cNvSpPr txBox="1"/>
          <p:nvPr/>
        </p:nvSpPr>
        <p:spPr>
          <a:xfrm>
            <a:off x="252919" y="107005"/>
            <a:ext cx="11644010" cy="4801314"/>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Arial Rounded MT Bold" panose="020F0704030504030204" pitchFamily="34" charset="0"/>
              </a:rPr>
              <a:t>Ezra 4:3</a:t>
            </a:r>
            <a:endParaRPr kumimoji="0" lang="en-US" sz="3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Arial Rounded MT Bold" panose="020F0704030504030204" pitchFamily="34" charset="0"/>
              </a:rPr>
              <a:t>3</a:t>
            </a:r>
            <a:r>
              <a:rPr lang="en-US" sz="3600" dirty="0">
                <a:solidFill>
                  <a:prstClr val="white"/>
                </a:solidFill>
                <a:latin typeface="Arial Rounded MT Bold" panose="020F0704030504030204" pitchFamily="34" charset="0"/>
              </a:rPr>
              <a:t>  But Zerubbabel, </a:t>
            </a:r>
            <a:r>
              <a:rPr lang="en-US" sz="3600" dirty="0" err="1">
                <a:solidFill>
                  <a:prstClr val="white"/>
                </a:solidFill>
                <a:latin typeface="Arial Rounded MT Bold" panose="020F0704030504030204" pitchFamily="34" charset="0"/>
              </a:rPr>
              <a:t>Jeshua</a:t>
            </a:r>
            <a:r>
              <a:rPr lang="en-US" sz="3600" dirty="0">
                <a:solidFill>
                  <a:prstClr val="white"/>
                </a:solidFill>
                <a:latin typeface="Arial Rounded MT Bold" panose="020F0704030504030204" pitchFamily="34" charset="0"/>
              </a:rPr>
              <a:t>, and the rest of the heads of fathers’ houses in Israel said to them, “You have nothing to do with us in building a house to our God; but we alone will build to the LORD, the God of Israel, as King Cyrus of Persia has commanded us.”</a:t>
            </a:r>
            <a:endParaRPr kumimoji="0" lang="en-US" sz="3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3375789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F70F3-06F8-7114-01D8-4915A0C3FF6E}"/>
              </a:ext>
            </a:extLst>
          </p:cNvPr>
          <p:cNvSpPr txBox="1"/>
          <p:nvPr/>
        </p:nvSpPr>
        <p:spPr>
          <a:xfrm>
            <a:off x="252919" y="107005"/>
            <a:ext cx="11644010" cy="4801314"/>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Arial Rounded MT Bold" panose="020F0704030504030204" pitchFamily="34" charset="0"/>
              </a:rPr>
              <a:t>Ezra 4:4-5</a:t>
            </a:r>
            <a:endParaRPr kumimoji="0" lang="en-US" sz="3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Arial Rounded MT Bold" panose="020F0704030504030204" pitchFamily="34" charset="0"/>
              </a:rPr>
              <a:t>4</a:t>
            </a:r>
            <a:r>
              <a:rPr lang="en-US" sz="3600" dirty="0">
                <a:solidFill>
                  <a:prstClr val="white"/>
                </a:solidFill>
                <a:latin typeface="Arial Rounded MT Bold" panose="020F0704030504030204" pitchFamily="34" charset="0"/>
              </a:rPr>
              <a:t>  Then the people of the land discouraged the people of Judah and made them afraid to build  </a:t>
            </a:r>
            <a:r>
              <a:rPr lang="en-US" sz="2800" dirty="0">
                <a:solidFill>
                  <a:prstClr val="white"/>
                </a:solidFill>
                <a:latin typeface="Arial Rounded MT Bold" panose="020F0704030504030204" pitchFamily="34" charset="0"/>
              </a:rPr>
              <a:t>5</a:t>
            </a:r>
            <a:r>
              <a:rPr lang="en-US" sz="3600" dirty="0">
                <a:solidFill>
                  <a:prstClr val="white"/>
                </a:solidFill>
                <a:latin typeface="Arial Rounded MT Bold" panose="020F0704030504030204" pitchFamily="34" charset="0"/>
              </a:rPr>
              <a:t>  and bribed counselors against them to frustrate their purpose, all the days of Cyrus king of Persia, even until the reign of Darius king of Persia.</a:t>
            </a:r>
            <a:endParaRPr kumimoji="0" lang="en-US" sz="3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427127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303931-C665-42DF-8972-951437098CD6}"/>
              </a:ext>
            </a:extLst>
          </p:cNvPr>
          <p:cNvSpPr txBox="1"/>
          <p:nvPr/>
        </p:nvSpPr>
        <p:spPr>
          <a:xfrm>
            <a:off x="0" y="6492240"/>
            <a:ext cx="12191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540      530      520      510      500      490      480      470      460      450      440      430      420</a:t>
            </a:r>
          </a:p>
        </p:txBody>
      </p:sp>
      <p:sp>
        <p:nvSpPr>
          <p:cNvPr id="2" name="TextBox 1">
            <a:extLst>
              <a:ext uri="{FF2B5EF4-FFF2-40B4-BE49-F238E27FC236}">
                <a16:creationId xmlns:a16="http://schemas.microsoft.com/office/drawing/2014/main" id="{7DB15472-EC3B-4F9F-AEEF-BC5338D94475}"/>
              </a:ext>
            </a:extLst>
          </p:cNvPr>
          <p:cNvSpPr txBox="1"/>
          <p:nvPr/>
        </p:nvSpPr>
        <p:spPr>
          <a:xfrm>
            <a:off x="379838" y="326540"/>
            <a:ext cx="1920240" cy="5232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Cyrus/Cambyses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539       530/   521</a:t>
            </a:r>
          </a:p>
        </p:txBody>
      </p:sp>
      <p:sp>
        <p:nvSpPr>
          <p:cNvPr id="3" name="TextBox 2">
            <a:extLst>
              <a:ext uri="{FF2B5EF4-FFF2-40B4-BE49-F238E27FC236}">
                <a16:creationId xmlns:a16="http://schemas.microsoft.com/office/drawing/2014/main" id="{FBF1B35D-F18B-4E14-BF92-03006E442B33}"/>
              </a:ext>
            </a:extLst>
          </p:cNvPr>
          <p:cNvSpPr txBox="1"/>
          <p:nvPr/>
        </p:nvSpPr>
        <p:spPr>
          <a:xfrm>
            <a:off x="337354" y="809643"/>
            <a:ext cx="1911940" cy="5232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Darius the Mede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539               525</a:t>
            </a:r>
          </a:p>
        </p:txBody>
      </p:sp>
      <p:sp>
        <p:nvSpPr>
          <p:cNvPr id="4" name="TextBox 3">
            <a:extLst>
              <a:ext uri="{FF2B5EF4-FFF2-40B4-BE49-F238E27FC236}">
                <a16:creationId xmlns:a16="http://schemas.microsoft.com/office/drawing/2014/main" id="{CB49A078-DBD8-4FA1-AED3-4FF5E54A1395}"/>
              </a:ext>
            </a:extLst>
          </p:cNvPr>
          <p:cNvSpPr txBox="1"/>
          <p:nvPr/>
        </p:nvSpPr>
        <p:spPr>
          <a:xfrm>
            <a:off x="2259547" y="326540"/>
            <a:ext cx="2852960" cy="10464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Darius 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521                                 486</a:t>
            </a:r>
          </a:p>
        </p:txBody>
      </p:sp>
      <p:sp>
        <p:nvSpPr>
          <p:cNvPr id="7" name="TextBox 6">
            <a:extLst>
              <a:ext uri="{FF2B5EF4-FFF2-40B4-BE49-F238E27FC236}">
                <a16:creationId xmlns:a16="http://schemas.microsoft.com/office/drawing/2014/main" id="{8BCC77BE-A7C1-4388-AC00-B5148B8916BD}"/>
              </a:ext>
            </a:extLst>
          </p:cNvPr>
          <p:cNvSpPr txBox="1"/>
          <p:nvPr/>
        </p:nvSpPr>
        <p:spPr>
          <a:xfrm>
            <a:off x="5122759" y="328473"/>
            <a:ext cx="2732947" cy="104241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Ahasuerus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(Xerxes)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486                               464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9" name="TextBox 8">
            <a:extLst>
              <a:ext uri="{FF2B5EF4-FFF2-40B4-BE49-F238E27FC236}">
                <a16:creationId xmlns:a16="http://schemas.microsoft.com/office/drawing/2014/main" id="{B882D2EC-C2E2-4F7A-969A-681F06E0CFF8}"/>
              </a:ext>
            </a:extLst>
          </p:cNvPr>
          <p:cNvSpPr txBox="1"/>
          <p:nvPr/>
        </p:nvSpPr>
        <p:spPr>
          <a:xfrm>
            <a:off x="7838338" y="326540"/>
            <a:ext cx="3797072" cy="104241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Artaxerxes I</a:t>
            </a: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464                                                 423</a:t>
            </a:r>
            <a:endPar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2" name="TextBox 11">
            <a:extLst>
              <a:ext uri="{FF2B5EF4-FFF2-40B4-BE49-F238E27FC236}">
                <a16:creationId xmlns:a16="http://schemas.microsoft.com/office/drawing/2014/main" id="{A02B635B-E64E-4B96-9421-71AE85D74878}"/>
              </a:ext>
            </a:extLst>
          </p:cNvPr>
          <p:cNvSpPr txBox="1"/>
          <p:nvPr/>
        </p:nvSpPr>
        <p:spPr>
          <a:xfrm>
            <a:off x="124633" y="1382577"/>
            <a:ext cx="1021933" cy="969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Fall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Babylon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539</a:t>
            </a:r>
          </a:p>
        </p:txBody>
      </p:sp>
      <p:sp>
        <p:nvSpPr>
          <p:cNvPr id="13" name="TextBox 12">
            <a:extLst>
              <a:ext uri="{FF2B5EF4-FFF2-40B4-BE49-F238E27FC236}">
                <a16:creationId xmlns:a16="http://schemas.microsoft.com/office/drawing/2014/main" id="{99D1A593-72FD-4011-9C4C-5A22270BE9E1}"/>
              </a:ext>
            </a:extLst>
          </p:cNvPr>
          <p:cNvSpPr txBox="1"/>
          <p:nvPr/>
        </p:nvSpPr>
        <p:spPr>
          <a:xfrm>
            <a:off x="992893" y="1305783"/>
            <a:ext cx="19027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534--Temple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work stopped</a:t>
            </a:r>
          </a:p>
        </p:txBody>
      </p:sp>
      <p:sp>
        <p:nvSpPr>
          <p:cNvPr id="14" name="TextBox 13">
            <a:extLst>
              <a:ext uri="{FF2B5EF4-FFF2-40B4-BE49-F238E27FC236}">
                <a16:creationId xmlns:a16="http://schemas.microsoft.com/office/drawing/2014/main" id="{1F1B5087-B371-4C25-A8FB-723FBADA8B55}"/>
              </a:ext>
            </a:extLst>
          </p:cNvPr>
          <p:cNvSpPr txBox="1"/>
          <p:nvPr/>
        </p:nvSpPr>
        <p:spPr>
          <a:xfrm>
            <a:off x="2905852" y="1340273"/>
            <a:ext cx="1812552" cy="523220"/>
          </a:xfrm>
          <a:prstGeom prst="rect">
            <a:avLst/>
          </a:prstGeom>
          <a:noFill/>
          <a:ln w="63500">
            <a:solidFill>
              <a:srgbClr val="1111D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Temple finished</a:t>
            </a:r>
          </a:p>
        </p:txBody>
      </p:sp>
      <p:sp>
        <p:nvSpPr>
          <p:cNvPr id="15" name="TextBox 14">
            <a:extLst>
              <a:ext uri="{FF2B5EF4-FFF2-40B4-BE49-F238E27FC236}">
                <a16:creationId xmlns:a16="http://schemas.microsoft.com/office/drawing/2014/main" id="{6536AB85-B7F8-4EE8-9837-7DCEB21EFD7A}"/>
              </a:ext>
            </a:extLst>
          </p:cNvPr>
          <p:cNvSpPr txBox="1"/>
          <p:nvPr/>
        </p:nvSpPr>
        <p:spPr>
          <a:xfrm>
            <a:off x="4405091" y="1351090"/>
            <a:ext cx="1768736" cy="116955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483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Xerxes’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Feast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Queen Vashti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deposed</a:t>
            </a:r>
          </a:p>
        </p:txBody>
      </p:sp>
      <p:sp>
        <p:nvSpPr>
          <p:cNvPr id="16" name="TextBox 15">
            <a:extLst>
              <a:ext uri="{FF2B5EF4-FFF2-40B4-BE49-F238E27FC236}">
                <a16:creationId xmlns:a16="http://schemas.microsoft.com/office/drawing/2014/main" id="{96B6BCE6-194D-4543-8F1C-E0052AEE824F}"/>
              </a:ext>
            </a:extLst>
          </p:cNvPr>
          <p:cNvSpPr txBox="1"/>
          <p:nvPr/>
        </p:nvSpPr>
        <p:spPr>
          <a:xfrm>
            <a:off x="6095999" y="2050846"/>
            <a:ext cx="106680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478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Esther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crowned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Queen</a:t>
            </a:r>
          </a:p>
        </p:txBody>
      </p:sp>
      <p:sp>
        <p:nvSpPr>
          <p:cNvPr id="11" name="TextBox 10">
            <a:extLst>
              <a:ext uri="{FF2B5EF4-FFF2-40B4-BE49-F238E27FC236}">
                <a16:creationId xmlns:a16="http://schemas.microsoft.com/office/drawing/2014/main" id="{83D43F68-1DC7-44F9-BDFF-15D1A12281D9}"/>
              </a:ext>
            </a:extLst>
          </p:cNvPr>
          <p:cNvSpPr txBox="1"/>
          <p:nvPr/>
        </p:nvSpPr>
        <p:spPr>
          <a:xfrm>
            <a:off x="6560598" y="1382577"/>
            <a:ext cx="98320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Feast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Purim </a:t>
            </a:r>
          </a:p>
        </p:txBody>
      </p:sp>
      <p:sp>
        <p:nvSpPr>
          <p:cNvPr id="17" name="TextBox 16">
            <a:extLst>
              <a:ext uri="{FF2B5EF4-FFF2-40B4-BE49-F238E27FC236}">
                <a16:creationId xmlns:a16="http://schemas.microsoft.com/office/drawing/2014/main" id="{6F43CD5F-5FEB-4689-B1BA-C29ED619E8D7}"/>
              </a:ext>
            </a:extLst>
          </p:cNvPr>
          <p:cNvSpPr txBox="1"/>
          <p:nvPr/>
        </p:nvSpPr>
        <p:spPr>
          <a:xfrm flipH="1">
            <a:off x="8165526" y="1367238"/>
            <a:ext cx="1066800" cy="1384995"/>
          </a:xfrm>
          <a:prstGeom prst="rect">
            <a:avLst/>
          </a:prstGeom>
          <a:noFill/>
          <a:ln w="88900">
            <a:solidFill>
              <a:srgbClr val="1111D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458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Ezra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returns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9" name="Oval 18">
            <a:extLst>
              <a:ext uri="{FF2B5EF4-FFF2-40B4-BE49-F238E27FC236}">
                <a16:creationId xmlns:a16="http://schemas.microsoft.com/office/drawing/2014/main" id="{B1A07574-89E1-4509-9ABD-6A2723B1F7A3}"/>
              </a:ext>
            </a:extLst>
          </p:cNvPr>
          <p:cNvSpPr/>
          <p:nvPr/>
        </p:nvSpPr>
        <p:spPr>
          <a:xfrm>
            <a:off x="8343899" y="2121241"/>
            <a:ext cx="550157" cy="457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2</a:t>
            </a:r>
          </a:p>
        </p:txBody>
      </p:sp>
      <p:sp>
        <p:nvSpPr>
          <p:cNvPr id="20" name="TextBox 19">
            <a:extLst>
              <a:ext uri="{FF2B5EF4-FFF2-40B4-BE49-F238E27FC236}">
                <a16:creationId xmlns:a16="http://schemas.microsoft.com/office/drawing/2014/main" id="{7DDBDFEB-B082-4EE3-80AC-A2338CB1592D}"/>
              </a:ext>
            </a:extLst>
          </p:cNvPr>
          <p:cNvSpPr txBox="1"/>
          <p:nvPr/>
        </p:nvSpPr>
        <p:spPr>
          <a:xfrm>
            <a:off x="9432351" y="1340273"/>
            <a:ext cx="2124719" cy="1645920"/>
          </a:xfrm>
          <a:prstGeom prst="rect">
            <a:avLst/>
          </a:prstGeom>
          <a:noFill/>
          <a:ln w="88900">
            <a:solidFill>
              <a:srgbClr val="1111D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Nehemiah returns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to Jerusalem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and rebuilds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walls in 52 days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21" name="Oval 20">
            <a:extLst>
              <a:ext uri="{FF2B5EF4-FFF2-40B4-BE49-F238E27FC236}">
                <a16:creationId xmlns:a16="http://schemas.microsoft.com/office/drawing/2014/main" id="{2529E5BE-4E1A-47BC-89A7-3273D8FBCA77}"/>
              </a:ext>
            </a:extLst>
          </p:cNvPr>
          <p:cNvSpPr/>
          <p:nvPr/>
        </p:nvSpPr>
        <p:spPr>
          <a:xfrm>
            <a:off x="10004072" y="2468880"/>
            <a:ext cx="548640" cy="457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3</a:t>
            </a:r>
          </a:p>
        </p:txBody>
      </p:sp>
      <p:sp>
        <p:nvSpPr>
          <p:cNvPr id="22" name="TextBox 21">
            <a:extLst>
              <a:ext uri="{FF2B5EF4-FFF2-40B4-BE49-F238E27FC236}">
                <a16:creationId xmlns:a16="http://schemas.microsoft.com/office/drawing/2014/main" id="{403880F3-668D-4712-B57B-15C48E908BE0}"/>
              </a:ext>
            </a:extLst>
          </p:cNvPr>
          <p:cNvSpPr txBox="1"/>
          <p:nvPr/>
        </p:nvSpPr>
        <p:spPr>
          <a:xfrm>
            <a:off x="930706" y="2121241"/>
            <a:ext cx="1520876" cy="2246769"/>
          </a:xfrm>
          <a:prstGeom prst="rect">
            <a:avLst/>
          </a:prstGeom>
          <a:solidFill>
            <a:srgbClr val="002060"/>
          </a:solidFill>
          <a:ln w="88900">
            <a:solidFill>
              <a:srgbClr val="1111D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538-Decree of Cyrus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536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Zerubbabel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returns,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begins temple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23" name="Oval 22">
            <a:extLst>
              <a:ext uri="{FF2B5EF4-FFF2-40B4-BE49-F238E27FC236}">
                <a16:creationId xmlns:a16="http://schemas.microsoft.com/office/drawing/2014/main" id="{08A9AF51-8385-45E1-9785-8D0D30F4BBB1}"/>
              </a:ext>
            </a:extLst>
          </p:cNvPr>
          <p:cNvSpPr/>
          <p:nvPr/>
        </p:nvSpPr>
        <p:spPr>
          <a:xfrm>
            <a:off x="1861014" y="3390722"/>
            <a:ext cx="548640" cy="457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sp>
        <p:nvSpPr>
          <p:cNvPr id="18" name="TextBox 17">
            <a:extLst>
              <a:ext uri="{FF2B5EF4-FFF2-40B4-BE49-F238E27FC236}">
                <a16:creationId xmlns:a16="http://schemas.microsoft.com/office/drawing/2014/main" id="{97914104-BA17-4810-A6F4-A2E31169B3C2}"/>
              </a:ext>
            </a:extLst>
          </p:cNvPr>
          <p:cNvSpPr txBox="1"/>
          <p:nvPr/>
        </p:nvSpPr>
        <p:spPr>
          <a:xfrm>
            <a:off x="930706" y="3991249"/>
            <a:ext cx="2298269" cy="1138773"/>
          </a:xfrm>
          <a:prstGeom prst="rect">
            <a:avLst/>
          </a:prstGeom>
          <a:solidFill>
            <a:srgbClr val="002060"/>
          </a:solidFill>
          <a:ln w="88900">
            <a:solidFill>
              <a:srgbClr val="1111D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Book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EZRA</a:t>
            </a:r>
          </a:p>
          <a:p>
            <a:pPr marL="342900" marR="0" lvl="0" indent="-342900" algn="l" defTabSz="914400" rtl="0" eaLnBrk="1" fontAlgn="auto" latinLnBrk="0" hangingPunct="1">
              <a:lnSpc>
                <a:spcPct val="100000"/>
              </a:lnSpc>
              <a:spcBef>
                <a:spcPts val="0"/>
              </a:spcBef>
              <a:spcAft>
                <a:spcPts val="0"/>
              </a:spcAft>
              <a:buClrTx/>
              <a:buSzTx/>
              <a:buFontTx/>
              <a:buAutoNum type="arabicPlain" startAt="538"/>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                   516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Chapters 1-6</a:t>
            </a:r>
          </a:p>
        </p:txBody>
      </p:sp>
      <p:sp>
        <p:nvSpPr>
          <p:cNvPr id="24" name="TextBox 23">
            <a:extLst>
              <a:ext uri="{FF2B5EF4-FFF2-40B4-BE49-F238E27FC236}">
                <a16:creationId xmlns:a16="http://schemas.microsoft.com/office/drawing/2014/main" id="{B9D1D82B-D419-4EF8-B047-65A713280ACB}"/>
              </a:ext>
            </a:extLst>
          </p:cNvPr>
          <p:cNvSpPr txBox="1"/>
          <p:nvPr/>
        </p:nvSpPr>
        <p:spPr>
          <a:xfrm>
            <a:off x="5112507" y="3004953"/>
            <a:ext cx="2650369"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Returns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Exile</a:t>
            </a:r>
          </a:p>
        </p:txBody>
      </p:sp>
      <p:cxnSp>
        <p:nvCxnSpPr>
          <p:cNvPr id="31" name="Straight Arrow Connector 30">
            <a:extLst>
              <a:ext uri="{FF2B5EF4-FFF2-40B4-BE49-F238E27FC236}">
                <a16:creationId xmlns:a16="http://schemas.microsoft.com/office/drawing/2014/main" id="{C1658AEC-FC47-43D5-93B9-25FDCEDFA4E0}"/>
              </a:ext>
            </a:extLst>
          </p:cNvPr>
          <p:cNvCxnSpPr>
            <a:cxnSpLocks/>
            <a:endCxn id="19" idx="3"/>
          </p:cNvCxnSpPr>
          <p:nvPr/>
        </p:nvCxnSpPr>
        <p:spPr>
          <a:xfrm flipV="1">
            <a:off x="7605714" y="2511486"/>
            <a:ext cx="818754" cy="70703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A5BFAB6-FA5F-4E6B-95C8-5487CA95389D}"/>
              </a:ext>
            </a:extLst>
          </p:cNvPr>
          <p:cNvCxnSpPr>
            <a:cxnSpLocks/>
          </p:cNvCxnSpPr>
          <p:nvPr/>
        </p:nvCxnSpPr>
        <p:spPr>
          <a:xfrm flipV="1">
            <a:off x="7543802" y="2774829"/>
            <a:ext cx="2356665" cy="7577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E366495-F3E1-43EB-8B13-297354FDA357}"/>
              </a:ext>
            </a:extLst>
          </p:cNvPr>
          <p:cNvCxnSpPr>
            <a:cxnSpLocks/>
          </p:cNvCxnSpPr>
          <p:nvPr/>
        </p:nvCxnSpPr>
        <p:spPr>
          <a:xfrm flipH="1" flipV="1">
            <a:off x="2409654" y="3422712"/>
            <a:ext cx="3221910" cy="14449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F9AFF85-2C13-491C-B052-D88FAC5A0A8B}"/>
              </a:ext>
            </a:extLst>
          </p:cNvPr>
          <p:cNvSpPr txBox="1"/>
          <p:nvPr/>
        </p:nvSpPr>
        <p:spPr>
          <a:xfrm>
            <a:off x="2612766" y="2287539"/>
            <a:ext cx="146304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Temple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resumed</a:t>
            </a:r>
          </a:p>
        </p:txBody>
      </p:sp>
      <p:cxnSp>
        <p:nvCxnSpPr>
          <p:cNvPr id="26" name="Straight Arrow Connector 25">
            <a:extLst>
              <a:ext uri="{FF2B5EF4-FFF2-40B4-BE49-F238E27FC236}">
                <a16:creationId xmlns:a16="http://schemas.microsoft.com/office/drawing/2014/main" id="{450BFB8F-F2F2-42B1-A080-FE52B3DE5F2C}"/>
              </a:ext>
            </a:extLst>
          </p:cNvPr>
          <p:cNvCxnSpPr>
            <a:cxnSpLocks/>
          </p:cNvCxnSpPr>
          <p:nvPr/>
        </p:nvCxnSpPr>
        <p:spPr>
          <a:xfrm flipV="1">
            <a:off x="665704" y="1351090"/>
            <a:ext cx="0" cy="274320"/>
          </a:xfrm>
          <a:prstGeom prst="straightConnector1">
            <a:avLst/>
          </a:prstGeom>
          <a:ln w="57150">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52" name="Straight Arrow Connector 51">
            <a:extLst>
              <a:ext uri="{FF2B5EF4-FFF2-40B4-BE49-F238E27FC236}">
                <a16:creationId xmlns:a16="http://schemas.microsoft.com/office/drawing/2014/main" id="{DD304307-3959-4043-AF3D-BC5C960D32F4}"/>
              </a:ext>
            </a:extLst>
          </p:cNvPr>
          <p:cNvCxnSpPr>
            <a:cxnSpLocks/>
          </p:cNvCxnSpPr>
          <p:nvPr/>
        </p:nvCxnSpPr>
        <p:spPr>
          <a:xfrm>
            <a:off x="5678095" y="1335271"/>
            <a:ext cx="1" cy="1757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0224DAF-940F-4CE3-97E8-CC5BEB3CAD89}"/>
              </a:ext>
            </a:extLst>
          </p:cNvPr>
          <p:cNvCxnSpPr>
            <a:cxnSpLocks/>
          </p:cNvCxnSpPr>
          <p:nvPr/>
        </p:nvCxnSpPr>
        <p:spPr>
          <a:xfrm>
            <a:off x="6356412" y="1382577"/>
            <a:ext cx="0" cy="7291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7D31CA9-0E6D-4B5C-9538-5C6FA986A1E0}"/>
              </a:ext>
            </a:extLst>
          </p:cNvPr>
          <p:cNvCxnSpPr>
            <a:cxnSpLocks/>
          </p:cNvCxnSpPr>
          <p:nvPr/>
        </p:nvCxnSpPr>
        <p:spPr>
          <a:xfrm>
            <a:off x="6631619" y="1330995"/>
            <a:ext cx="0" cy="1646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849628B-B16E-4A7A-B5CE-8131D0DC18BF}"/>
              </a:ext>
            </a:extLst>
          </p:cNvPr>
          <p:cNvSpPr txBox="1"/>
          <p:nvPr/>
        </p:nvSpPr>
        <p:spPr>
          <a:xfrm>
            <a:off x="5752730" y="4066075"/>
            <a:ext cx="1491450" cy="830997"/>
          </a:xfrm>
          <a:prstGeom prst="rect">
            <a:avLst/>
          </a:prstGeom>
          <a:solidFill>
            <a:schemeClr val="bg1"/>
          </a:solidFill>
          <a:ln w="88900">
            <a:solidFill>
              <a:srgbClr val="1111D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Book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ESTHER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483      473</a:t>
            </a:r>
          </a:p>
        </p:txBody>
      </p:sp>
      <p:sp>
        <p:nvSpPr>
          <p:cNvPr id="70" name="TextBox 69">
            <a:extLst>
              <a:ext uri="{FF2B5EF4-FFF2-40B4-BE49-F238E27FC236}">
                <a16:creationId xmlns:a16="http://schemas.microsoft.com/office/drawing/2014/main" id="{AB4DE1AD-A3CA-4843-8AB0-C62D9408648D}"/>
              </a:ext>
            </a:extLst>
          </p:cNvPr>
          <p:cNvSpPr txBox="1"/>
          <p:nvPr/>
        </p:nvSpPr>
        <p:spPr>
          <a:xfrm>
            <a:off x="9344025" y="4186136"/>
            <a:ext cx="2609850" cy="923330"/>
          </a:xfrm>
          <a:prstGeom prst="rect">
            <a:avLst/>
          </a:prstGeom>
          <a:solidFill>
            <a:schemeClr val="bg1"/>
          </a:solidFill>
          <a:ln w="88900">
            <a:solidFill>
              <a:srgbClr val="1111D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Book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NEHEMIAH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445                             415</a:t>
            </a:r>
          </a:p>
        </p:txBody>
      </p:sp>
      <p:sp>
        <p:nvSpPr>
          <p:cNvPr id="25" name="TextBox 24">
            <a:extLst>
              <a:ext uri="{FF2B5EF4-FFF2-40B4-BE49-F238E27FC236}">
                <a16:creationId xmlns:a16="http://schemas.microsoft.com/office/drawing/2014/main" id="{86B99BEA-DBB4-4EEF-A02C-F01755788B4F}"/>
              </a:ext>
            </a:extLst>
          </p:cNvPr>
          <p:cNvSpPr txBox="1"/>
          <p:nvPr/>
        </p:nvSpPr>
        <p:spPr>
          <a:xfrm>
            <a:off x="8165526" y="3531375"/>
            <a:ext cx="2421549" cy="400110"/>
          </a:xfrm>
          <a:prstGeom prst="rect">
            <a:avLst/>
          </a:prstGeom>
          <a:solidFill>
            <a:srgbClr val="1111D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 12 Years</a:t>
            </a:r>
          </a:p>
        </p:txBody>
      </p:sp>
      <p:sp>
        <p:nvSpPr>
          <p:cNvPr id="29" name="TextBox 28">
            <a:extLst>
              <a:ext uri="{FF2B5EF4-FFF2-40B4-BE49-F238E27FC236}">
                <a16:creationId xmlns:a16="http://schemas.microsoft.com/office/drawing/2014/main" id="{EB74F671-1736-4989-8301-CD03251B5A0C}"/>
              </a:ext>
            </a:extLst>
          </p:cNvPr>
          <p:cNvSpPr txBox="1"/>
          <p:nvPr/>
        </p:nvSpPr>
        <p:spPr>
          <a:xfrm>
            <a:off x="7203936" y="4719662"/>
            <a:ext cx="1959114"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Ezra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Chapters 7-10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(One year—457)</a:t>
            </a:r>
          </a:p>
        </p:txBody>
      </p:sp>
      <p:sp>
        <p:nvSpPr>
          <p:cNvPr id="32" name="TextBox 31">
            <a:extLst>
              <a:ext uri="{FF2B5EF4-FFF2-40B4-BE49-F238E27FC236}">
                <a16:creationId xmlns:a16="http://schemas.microsoft.com/office/drawing/2014/main" id="{BFB25B1B-4FE4-4AA4-8528-1E8F9EEB913C}"/>
              </a:ext>
            </a:extLst>
          </p:cNvPr>
          <p:cNvSpPr txBox="1"/>
          <p:nvPr/>
        </p:nvSpPr>
        <p:spPr>
          <a:xfrm>
            <a:off x="5523710" y="5763787"/>
            <a:ext cx="2143637" cy="461665"/>
          </a:xfrm>
          <a:prstGeom prst="rect">
            <a:avLst/>
          </a:prstGeom>
          <a:solidFill>
            <a:srgbClr val="1111D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60 Years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84F205AC-4A50-4FCB-A64F-D4A22F57F6B9}"/>
              </a:ext>
            </a:extLst>
          </p:cNvPr>
          <p:cNvSpPr txBox="1"/>
          <p:nvPr/>
        </p:nvSpPr>
        <p:spPr>
          <a:xfrm>
            <a:off x="10068330" y="5737629"/>
            <a:ext cx="1885545" cy="58477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Malachi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435?             415?</a:t>
            </a:r>
          </a:p>
        </p:txBody>
      </p:sp>
      <p:sp>
        <p:nvSpPr>
          <p:cNvPr id="35" name="TextBox 34">
            <a:extLst>
              <a:ext uri="{FF2B5EF4-FFF2-40B4-BE49-F238E27FC236}">
                <a16:creationId xmlns:a16="http://schemas.microsoft.com/office/drawing/2014/main" id="{3282A467-764B-4334-BD04-37F8F6D4D50E}"/>
              </a:ext>
            </a:extLst>
          </p:cNvPr>
          <p:cNvSpPr txBox="1"/>
          <p:nvPr/>
        </p:nvSpPr>
        <p:spPr>
          <a:xfrm>
            <a:off x="2386675" y="5872975"/>
            <a:ext cx="1669759" cy="58477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Haggai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520             505</a:t>
            </a:r>
          </a:p>
        </p:txBody>
      </p:sp>
      <p:sp>
        <p:nvSpPr>
          <p:cNvPr id="37" name="TextBox 36">
            <a:extLst>
              <a:ext uri="{FF2B5EF4-FFF2-40B4-BE49-F238E27FC236}">
                <a16:creationId xmlns:a16="http://schemas.microsoft.com/office/drawing/2014/main" id="{CD0EE874-3653-42B1-9C9D-F48B1C4F6C10}"/>
              </a:ext>
            </a:extLst>
          </p:cNvPr>
          <p:cNvSpPr txBox="1"/>
          <p:nvPr/>
        </p:nvSpPr>
        <p:spPr>
          <a:xfrm>
            <a:off x="2386674" y="5304438"/>
            <a:ext cx="3017520" cy="58477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Zechariah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520                                    489</a:t>
            </a:r>
          </a:p>
        </p:txBody>
      </p:sp>
      <p:cxnSp>
        <p:nvCxnSpPr>
          <p:cNvPr id="40" name="Connector: Elbow 39">
            <a:extLst>
              <a:ext uri="{FF2B5EF4-FFF2-40B4-BE49-F238E27FC236}">
                <a16:creationId xmlns:a16="http://schemas.microsoft.com/office/drawing/2014/main" id="{4A560CD2-4037-4AB0-B3A5-C5E182369C66}"/>
              </a:ext>
            </a:extLst>
          </p:cNvPr>
          <p:cNvCxnSpPr/>
          <p:nvPr/>
        </p:nvCxnSpPr>
        <p:spPr>
          <a:xfrm>
            <a:off x="6560598" y="5333807"/>
            <a:ext cx="15300" cy="12700"/>
          </a:xfrm>
          <a:prstGeom prst="bentConnector3">
            <a:avLst>
              <a:gd name="adj1" fmla="val 177157"/>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6DCE79-AAB8-4136-8202-6601345038E9}"/>
              </a:ext>
            </a:extLst>
          </p:cNvPr>
          <p:cNvCxnSpPr>
            <a:cxnSpLocks/>
          </p:cNvCxnSpPr>
          <p:nvPr/>
        </p:nvCxnSpPr>
        <p:spPr>
          <a:xfrm flipH="1">
            <a:off x="6568248" y="5109465"/>
            <a:ext cx="7650" cy="640080"/>
          </a:xfrm>
          <a:prstGeom prst="line">
            <a:avLst/>
          </a:prstGeom>
          <a:ln w="88900">
            <a:solidFill>
              <a:srgbClr val="1111D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CC79FEB-8D1B-4BD7-9CBF-D8F554B85305}"/>
              </a:ext>
            </a:extLst>
          </p:cNvPr>
          <p:cNvCxnSpPr>
            <a:cxnSpLocks/>
          </p:cNvCxnSpPr>
          <p:nvPr/>
        </p:nvCxnSpPr>
        <p:spPr>
          <a:xfrm>
            <a:off x="3228975" y="5105432"/>
            <a:ext cx="4204335" cy="17578"/>
          </a:xfrm>
          <a:prstGeom prst="line">
            <a:avLst/>
          </a:prstGeom>
          <a:ln w="88900">
            <a:solidFill>
              <a:srgbClr val="1111D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E4DF7E3-DF34-4DD9-A0D8-56A30CAE0771}"/>
              </a:ext>
            </a:extLst>
          </p:cNvPr>
          <p:cNvCxnSpPr>
            <a:cxnSpLocks/>
          </p:cNvCxnSpPr>
          <p:nvPr/>
        </p:nvCxnSpPr>
        <p:spPr>
          <a:xfrm>
            <a:off x="8722134" y="3868540"/>
            <a:ext cx="0" cy="914400"/>
          </a:xfrm>
          <a:prstGeom prst="line">
            <a:avLst/>
          </a:prstGeom>
          <a:ln w="88900">
            <a:solidFill>
              <a:srgbClr val="1111D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0BBEBB8-9F15-477B-8352-EA548CE86DAF}"/>
              </a:ext>
            </a:extLst>
          </p:cNvPr>
          <p:cNvCxnSpPr>
            <a:cxnSpLocks/>
          </p:cNvCxnSpPr>
          <p:nvPr/>
        </p:nvCxnSpPr>
        <p:spPr>
          <a:xfrm>
            <a:off x="8796338" y="3901028"/>
            <a:ext cx="548640" cy="274320"/>
          </a:xfrm>
          <a:prstGeom prst="line">
            <a:avLst/>
          </a:prstGeom>
          <a:ln w="88900">
            <a:solidFill>
              <a:srgbClr val="1111DF"/>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10675CC-0204-12EC-11B2-FDB60B7E7B60}"/>
              </a:ext>
            </a:extLst>
          </p:cNvPr>
          <p:cNvCxnSpPr>
            <a:cxnSpLocks/>
          </p:cNvCxnSpPr>
          <p:nvPr/>
        </p:nvCxnSpPr>
        <p:spPr>
          <a:xfrm>
            <a:off x="2789853" y="1367237"/>
            <a:ext cx="0" cy="10058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008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F70F3-06F8-7114-01D8-4915A0C3FF6E}"/>
              </a:ext>
            </a:extLst>
          </p:cNvPr>
          <p:cNvSpPr txBox="1"/>
          <p:nvPr/>
        </p:nvSpPr>
        <p:spPr>
          <a:xfrm>
            <a:off x="252919" y="107005"/>
            <a:ext cx="11644010" cy="649408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Arial Rounded MT Bold" panose="020F0704030504030204" pitchFamily="34" charset="0"/>
              </a:rPr>
              <a:t>The Complaint Letter:  Ezra 4:11-16</a:t>
            </a:r>
            <a:endPar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11</a:t>
            </a:r>
            <a:r>
              <a:rPr kumimoji="0" lang="en-US" sz="2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 To Artaxerxes the king:  Your servants, the men of the province Beyond the River, send greeting.  And now  </a:t>
            </a: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12</a:t>
            </a:r>
            <a:r>
              <a:rPr kumimoji="0" lang="en-US" sz="2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be it known to the king that the Jews who came up from you to us have gone to Jerusalem.  They are rebuilding that rebellious and wicked city.  They are finishing the walls and repairing the foundations.  </a:t>
            </a: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13</a:t>
            </a:r>
            <a:r>
              <a:rPr kumimoji="0" lang="en-US" sz="2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Now be it known to the king that if this city is rebuilt and the walls finished, they will not pay tribute, custom, or toll, and the royal revenue will be impaired.  </a:t>
            </a: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14</a:t>
            </a:r>
            <a:r>
              <a:rPr kumimoji="0" lang="en-US" sz="2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Now because we eat the salt of the palace and it is not fitting for us to witness the king’s dishonor, therefore we send and inform the king,  </a:t>
            </a: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15</a:t>
            </a:r>
            <a:r>
              <a:rPr kumimoji="0" lang="en-US" sz="2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in order that search may be made in </a:t>
            </a:r>
            <a:r>
              <a:rPr kumimoji="0" lang="en-US" sz="24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rPr>
              <a:t>the book </a:t>
            </a:r>
            <a:r>
              <a:rPr kumimoji="0" lang="en-US" sz="2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of the records of your fathers.  You will find in the book of the records and learn that this city is a rebellious city, hurtful to kings and provinces, and that sedition was stirred up in it from of old.  That was why this city was laid waste.  </a:t>
            </a:r>
            <a:r>
              <a:rPr kumimoji="0" lang="en-US" sz="2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16</a:t>
            </a:r>
            <a:r>
              <a:rPr kumimoji="0" lang="en-US" sz="2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We make known to the king that if this city is rebuilt and its walls finished, you will then have no possession in the province Beyond the River.”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3679025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303931-C665-42DF-8972-951437098CD6}"/>
              </a:ext>
            </a:extLst>
          </p:cNvPr>
          <p:cNvSpPr txBox="1"/>
          <p:nvPr/>
        </p:nvSpPr>
        <p:spPr>
          <a:xfrm>
            <a:off x="0" y="6492240"/>
            <a:ext cx="12191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540      530      520      510      500      490      480      470      460      450      440      430      420</a:t>
            </a:r>
          </a:p>
        </p:txBody>
      </p:sp>
      <p:sp>
        <p:nvSpPr>
          <p:cNvPr id="2" name="TextBox 1">
            <a:extLst>
              <a:ext uri="{FF2B5EF4-FFF2-40B4-BE49-F238E27FC236}">
                <a16:creationId xmlns:a16="http://schemas.microsoft.com/office/drawing/2014/main" id="{7DB15472-EC3B-4F9F-AEEF-BC5338D94475}"/>
              </a:ext>
            </a:extLst>
          </p:cNvPr>
          <p:cNvSpPr txBox="1"/>
          <p:nvPr/>
        </p:nvSpPr>
        <p:spPr>
          <a:xfrm>
            <a:off x="379838" y="326540"/>
            <a:ext cx="1920240" cy="5232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Cyrus/Cambyses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539       530/   521</a:t>
            </a:r>
          </a:p>
        </p:txBody>
      </p:sp>
      <p:sp>
        <p:nvSpPr>
          <p:cNvPr id="3" name="TextBox 2">
            <a:extLst>
              <a:ext uri="{FF2B5EF4-FFF2-40B4-BE49-F238E27FC236}">
                <a16:creationId xmlns:a16="http://schemas.microsoft.com/office/drawing/2014/main" id="{FBF1B35D-F18B-4E14-BF92-03006E442B33}"/>
              </a:ext>
            </a:extLst>
          </p:cNvPr>
          <p:cNvSpPr txBox="1"/>
          <p:nvPr/>
        </p:nvSpPr>
        <p:spPr>
          <a:xfrm>
            <a:off x="337354" y="809643"/>
            <a:ext cx="1911940" cy="5232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Darius the Mede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539               525</a:t>
            </a:r>
          </a:p>
        </p:txBody>
      </p:sp>
      <p:sp>
        <p:nvSpPr>
          <p:cNvPr id="4" name="TextBox 3">
            <a:extLst>
              <a:ext uri="{FF2B5EF4-FFF2-40B4-BE49-F238E27FC236}">
                <a16:creationId xmlns:a16="http://schemas.microsoft.com/office/drawing/2014/main" id="{CB49A078-DBD8-4FA1-AED3-4FF5E54A1395}"/>
              </a:ext>
            </a:extLst>
          </p:cNvPr>
          <p:cNvSpPr txBox="1"/>
          <p:nvPr/>
        </p:nvSpPr>
        <p:spPr>
          <a:xfrm>
            <a:off x="2259547" y="326540"/>
            <a:ext cx="2852960" cy="10464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Darius 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521                                 486</a:t>
            </a:r>
          </a:p>
        </p:txBody>
      </p:sp>
      <p:sp>
        <p:nvSpPr>
          <p:cNvPr id="7" name="TextBox 6">
            <a:extLst>
              <a:ext uri="{FF2B5EF4-FFF2-40B4-BE49-F238E27FC236}">
                <a16:creationId xmlns:a16="http://schemas.microsoft.com/office/drawing/2014/main" id="{8BCC77BE-A7C1-4388-AC00-B5148B8916BD}"/>
              </a:ext>
            </a:extLst>
          </p:cNvPr>
          <p:cNvSpPr txBox="1"/>
          <p:nvPr/>
        </p:nvSpPr>
        <p:spPr>
          <a:xfrm>
            <a:off x="5122759" y="328473"/>
            <a:ext cx="2732947" cy="104241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Ahasuerus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(Xerxes)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486                               464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9" name="TextBox 8">
            <a:extLst>
              <a:ext uri="{FF2B5EF4-FFF2-40B4-BE49-F238E27FC236}">
                <a16:creationId xmlns:a16="http://schemas.microsoft.com/office/drawing/2014/main" id="{B882D2EC-C2E2-4F7A-969A-681F06E0CFF8}"/>
              </a:ext>
            </a:extLst>
          </p:cNvPr>
          <p:cNvSpPr txBox="1"/>
          <p:nvPr/>
        </p:nvSpPr>
        <p:spPr>
          <a:xfrm>
            <a:off x="7838338" y="326540"/>
            <a:ext cx="3797072" cy="104241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Artaxerxes I</a:t>
            </a: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464                                                 423</a:t>
            </a:r>
            <a:endPar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2" name="TextBox 11">
            <a:extLst>
              <a:ext uri="{FF2B5EF4-FFF2-40B4-BE49-F238E27FC236}">
                <a16:creationId xmlns:a16="http://schemas.microsoft.com/office/drawing/2014/main" id="{A02B635B-E64E-4B96-9421-71AE85D74878}"/>
              </a:ext>
            </a:extLst>
          </p:cNvPr>
          <p:cNvSpPr txBox="1"/>
          <p:nvPr/>
        </p:nvSpPr>
        <p:spPr>
          <a:xfrm>
            <a:off x="124633" y="1382577"/>
            <a:ext cx="1021933" cy="969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Fall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Babylon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539</a:t>
            </a:r>
          </a:p>
        </p:txBody>
      </p:sp>
      <p:sp>
        <p:nvSpPr>
          <p:cNvPr id="13" name="TextBox 12">
            <a:extLst>
              <a:ext uri="{FF2B5EF4-FFF2-40B4-BE49-F238E27FC236}">
                <a16:creationId xmlns:a16="http://schemas.microsoft.com/office/drawing/2014/main" id="{99D1A593-72FD-4011-9C4C-5A22270BE9E1}"/>
              </a:ext>
            </a:extLst>
          </p:cNvPr>
          <p:cNvSpPr txBox="1"/>
          <p:nvPr/>
        </p:nvSpPr>
        <p:spPr>
          <a:xfrm>
            <a:off x="992893" y="1305783"/>
            <a:ext cx="19027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534--Temple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work stopped</a:t>
            </a:r>
          </a:p>
        </p:txBody>
      </p:sp>
      <p:sp>
        <p:nvSpPr>
          <p:cNvPr id="14" name="TextBox 13">
            <a:extLst>
              <a:ext uri="{FF2B5EF4-FFF2-40B4-BE49-F238E27FC236}">
                <a16:creationId xmlns:a16="http://schemas.microsoft.com/office/drawing/2014/main" id="{1F1B5087-B371-4C25-A8FB-723FBADA8B55}"/>
              </a:ext>
            </a:extLst>
          </p:cNvPr>
          <p:cNvSpPr txBox="1"/>
          <p:nvPr/>
        </p:nvSpPr>
        <p:spPr>
          <a:xfrm>
            <a:off x="2905852" y="1340273"/>
            <a:ext cx="1812552" cy="523220"/>
          </a:xfrm>
          <a:prstGeom prst="rect">
            <a:avLst/>
          </a:prstGeom>
          <a:noFill/>
          <a:ln w="63500">
            <a:solidFill>
              <a:srgbClr val="1111D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Temple finished</a:t>
            </a:r>
          </a:p>
        </p:txBody>
      </p:sp>
      <p:sp>
        <p:nvSpPr>
          <p:cNvPr id="15" name="TextBox 14">
            <a:extLst>
              <a:ext uri="{FF2B5EF4-FFF2-40B4-BE49-F238E27FC236}">
                <a16:creationId xmlns:a16="http://schemas.microsoft.com/office/drawing/2014/main" id="{6536AB85-B7F8-4EE8-9837-7DCEB21EFD7A}"/>
              </a:ext>
            </a:extLst>
          </p:cNvPr>
          <p:cNvSpPr txBox="1"/>
          <p:nvPr/>
        </p:nvSpPr>
        <p:spPr>
          <a:xfrm>
            <a:off x="4405091" y="1351090"/>
            <a:ext cx="1768736" cy="116955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483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Xerxes’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Feast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Queen Vashti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deposed</a:t>
            </a:r>
          </a:p>
        </p:txBody>
      </p:sp>
      <p:sp>
        <p:nvSpPr>
          <p:cNvPr id="16" name="TextBox 15">
            <a:extLst>
              <a:ext uri="{FF2B5EF4-FFF2-40B4-BE49-F238E27FC236}">
                <a16:creationId xmlns:a16="http://schemas.microsoft.com/office/drawing/2014/main" id="{96B6BCE6-194D-4543-8F1C-E0052AEE824F}"/>
              </a:ext>
            </a:extLst>
          </p:cNvPr>
          <p:cNvSpPr txBox="1"/>
          <p:nvPr/>
        </p:nvSpPr>
        <p:spPr>
          <a:xfrm>
            <a:off x="6095999" y="2050846"/>
            <a:ext cx="106680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478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Esther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crowned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Queen</a:t>
            </a:r>
          </a:p>
        </p:txBody>
      </p:sp>
      <p:sp>
        <p:nvSpPr>
          <p:cNvPr id="11" name="TextBox 10">
            <a:extLst>
              <a:ext uri="{FF2B5EF4-FFF2-40B4-BE49-F238E27FC236}">
                <a16:creationId xmlns:a16="http://schemas.microsoft.com/office/drawing/2014/main" id="{83D43F68-1DC7-44F9-BDFF-15D1A12281D9}"/>
              </a:ext>
            </a:extLst>
          </p:cNvPr>
          <p:cNvSpPr txBox="1"/>
          <p:nvPr/>
        </p:nvSpPr>
        <p:spPr>
          <a:xfrm>
            <a:off x="6560598" y="1382577"/>
            <a:ext cx="98320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Feast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Purim </a:t>
            </a:r>
          </a:p>
        </p:txBody>
      </p:sp>
      <p:sp>
        <p:nvSpPr>
          <p:cNvPr id="17" name="TextBox 16">
            <a:extLst>
              <a:ext uri="{FF2B5EF4-FFF2-40B4-BE49-F238E27FC236}">
                <a16:creationId xmlns:a16="http://schemas.microsoft.com/office/drawing/2014/main" id="{6F43CD5F-5FEB-4689-B1BA-C29ED619E8D7}"/>
              </a:ext>
            </a:extLst>
          </p:cNvPr>
          <p:cNvSpPr txBox="1"/>
          <p:nvPr/>
        </p:nvSpPr>
        <p:spPr>
          <a:xfrm flipH="1">
            <a:off x="8165526" y="1367238"/>
            <a:ext cx="1066800" cy="1384995"/>
          </a:xfrm>
          <a:prstGeom prst="rect">
            <a:avLst/>
          </a:prstGeom>
          <a:noFill/>
          <a:ln w="88900">
            <a:solidFill>
              <a:srgbClr val="1111D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458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Ezra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returns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9" name="Oval 18">
            <a:extLst>
              <a:ext uri="{FF2B5EF4-FFF2-40B4-BE49-F238E27FC236}">
                <a16:creationId xmlns:a16="http://schemas.microsoft.com/office/drawing/2014/main" id="{B1A07574-89E1-4509-9ABD-6A2723B1F7A3}"/>
              </a:ext>
            </a:extLst>
          </p:cNvPr>
          <p:cNvSpPr/>
          <p:nvPr/>
        </p:nvSpPr>
        <p:spPr>
          <a:xfrm>
            <a:off x="8343899" y="2121241"/>
            <a:ext cx="550157" cy="457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2</a:t>
            </a:r>
          </a:p>
        </p:txBody>
      </p:sp>
      <p:sp>
        <p:nvSpPr>
          <p:cNvPr id="20" name="TextBox 19">
            <a:extLst>
              <a:ext uri="{FF2B5EF4-FFF2-40B4-BE49-F238E27FC236}">
                <a16:creationId xmlns:a16="http://schemas.microsoft.com/office/drawing/2014/main" id="{7DDBDFEB-B082-4EE3-80AC-A2338CB1592D}"/>
              </a:ext>
            </a:extLst>
          </p:cNvPr>
          <p:cNvSpPr txBox="1"/>
          <p:nvPr/>
        </p:nvSpPr>
        <p:spPr>
          <a:xfrm>
            <a:off x="9432351" y="1340273"/>
            <a:ext cx="2124719" cy="1645920"/>
          </a:xfrm>
          <a:prstGeom prst="rect">
            <a:avLst/>
          </a:prstGeom>
          <a:noFill/>
          <a:ln w="88900">
            <a:solidFill>
              <a:srgbClr val="1111D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Nehemiah returns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to Jerusalem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and rebuilds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walls in 52 days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21" name="Oval 20">
            <a:extLst>
              <a:ext uri="{FF2B5EF4-FFF2-40B4-BE49-F238E27FC236}">
                <a16:creationId xmlns:a16="http://schemas.microsoft.com/office/drawing/2014/main" id="{2529E5BE-4E1A-47BC-89A7-3273D8FBCA77}"/>
              </a:ext>
            </a:extLst>
          </p:cNvPr>
          <p:cNvSpPr/>
          <p:nvPr/>
        </p:nvSpPr>
        <p:spPr>
          <a:xfrm>
            <a:off x="10004072" y="2468880"/>
            <a:ext cx="548640" cy="457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3</a:t>
            </a:r>
          </a:p>
        </p:txBody>
      </p:sp>
      <p:sp>
        <p:nvSpPr>
          <p:cNvPr id="22" name="TextBox 21">
            <a:extLst>
              <a:ext uri="{FF2B5EF4-FFF2-40B4-BE49-F238E27FC236}">
                <a16:creationId xmlns:a16="http://schemas.microsoft.com/office/drawing/2014/main" id="{403880F3-668D-4712-B57B-15C48E908BE0}"/>
              </a:ext>
            </a:extLst>
          </p:cNvPr>
          <p:cNvSpPr txBox="1"/>
          <p:nvPr/>
        </p:nvSpPr>
        <p:spPr>
          <a:xfrm>
            <a:off x="930706" y="2121241"/>
            <a:ext cx="1520876" cy="2246769"/>
          </a:xfrm>
          <a:prstGeom prst="rect">
            <a:avLst/>
          </a:prstGeom>
          <a:solidFill>
            <a:srgbClr val="002060"/>
          </a:solidFill>
          <a:ln w="88900">
            <a:solidFill>
              <a:srgbClr val="1111D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538-Decree of Cyrus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536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Zerubbabel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returns,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begins temple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23" name="Oval 22">
            <a:extLst>
              <a:ext uri="{FF2B5EF4-FFF2-40B4-BE49-F238E27FC236}">
                <a16:creationId xmlns:a16="http://schemas.microsoft.com/office/drawing/2014/main" id="{08A9AF51-8385-45E1-9785-8D0D30F4BBB1}"/>
              </a:ext>
            </a:extLst>
          </p:cNvPr>
          <p:cNvSpPr/>
          <p:nvPr/>
        </p:nvSpPr>
        <p:spPr>
          <a:xfrm>
            <a:off x="1861014" y="3390722"/>
            <a:ext cx="548640" cy="457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sp>
        <p:nvSpPr>
          <p:cNvPr id="18" name="TextBox 17">
            <a:extLst>
              <a:ext uri="{FF2B5EF4-FFF2-40B4-BE49-F238E27FC236}">
                <a16:creationId xmlns:a16="http://schemas.microsoft.com/office/drawing/2014/main" id="{97914104-BA17-4810-A6F4-A2E31169B3C2}"/>
              </a:ext>
            </a:extLst>
          </p:cNvPr>
          <p:cNvSpPr txBox="1"/>
          <p:nvPr/>
        </p:nvSpPr>
        <p:spPr>
          <a:xfrm>
            <a:off x="930706" y="3991249"/>
            <a:ext cx="2298269" cy="1138773"/>
          </a:xfrm>
          <a:prstGeom prst="rect">
            <a:avLst/>
          </a:prstGeom>
          <a:solidFill>
            <a:srgbClr val="002060"/>
          </a:solidFill>
          <a:ln w="88900">
            <a:solidFill>
              <a:srgbClr val="1111D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Book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EZRA</a:t>
            </a:r>
          </a:p>
          <a:p>
            <a:pPr marL="342900" marR="0" lvl="0" indent="-342900" algn="l" defTabSz="914400" rtl="0" eaLnBrk="1" fontAlgn="auto" latinLnBrk="0" hangingPunct="1">
              <a:lnSpc>
                <a:spcPct val="100000"/>
              </a:lnSpc>
              <a:spcBef>
                <a:spcPts val="0"/>
              </a:spcBef>
              <a:spcAft>
                <a:spcPts val="0"/>
              </a:spcAft>
              <a:buClrTx/>
              <a:buSzTx/>
              <a:buFontTx/>
              <a:buAutoNum type="arabicPlain" startAt="538"/>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                   516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Chapters 1-6</a:t>
            </a:r>
          </a:p>
        </p:txBody>
      </p:sp>
      <p:sp>
        <p:nvSpPr>
          <p:cNvPr id="24" name="TextBox 23">
            <a:extLst>
              <a:ext uri="{FF2B5EF4-FFF2-40B4-BE49-F238E27FC236}">
                <a16:creationId xmlns:a16="http://schemas.microsoft.com/office/drawing/2014/main" id="{B9D1D82B-D419-4EF8-B047-65A713280ACB}"/>
              </a:ext>
            </a:extLst>
          </p:cNvPr>
          <p:cNvSpPr txBox="1"/>
          <p:nvPr/>
        </p:nvSpPr>
        <p:spPr>
          <a:xfrm>
            <a:off x="5112507" y="3004953"/>
            <a:ext cx="2650369"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Returns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Exile</a:t>
            </a:r>
          </a:p>
        </p:txBody>
      </p:sp>
      <p:cxnSp>
        <p:nvCxnSpPr>
          <p:cNvPr id="31" name="Straight Arrow Connector 30">
            <a:extLst>
              <a:ext uri="{FF2B5EF4-FFF2-40B4-BE49-F238E27FC236}">
                <a16:creationId xmlns:a16="http://schemas.microsoft.com/office/drawing/2014/main" id="{C1658AEC-FC47-43D5-93B9-25FDCEDFA4E0}"/>
              </a:ext>
            </a:extLst>
          </p:cNvPr>
          <p:cNvCxnSpPr>
            <a:cxnSpLocks/>
            <a:endCxn id="19" idx="3"/>
          </p:cNvCxnSpPr>
          <p:nvPr/>
        </p:nvCxnSpPr>
        <p:spPr>
          <a:xfrm flipV="1">
            <a:off x="7605714" y="2511486"/>
            <a:ext cx="818754" cy="70703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A5BFAB6-FA5F-4E6B-95C8-5487CA95389D}"/>
              </a:ext>
            </a:extLst>
          </p:cNvPr>
          <p:cNvCxnSpPr>
            <a:cxnSpLocks/>
          </p:cNvCxnSpPr>
          <p:nvPr/>
        </p:nvCxnSpPr>
        <p:spPr>
          <a:xfrm flipV="1">
            <a:off x="7543802" y="2774829"/>
            <a:ext cx="2356665" cy="7577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E366495-F3E1-43EB-8B13-297354FDA357}"/>
              </a:ext>
            </a:extLst>
          </p:cNvPr>
          <p:cNvCxnSpPr>
            <a:cxnSpLocks/>
          </p:cNvCxnSpPr>
          <p:nvPr/>
        </p:nvCxnSpPr>
        <p:spPr>
          <a:xfrm flipH="1" flipV="1">
            <a:off x="2409654" y="3422712"/>
            <a:ext cx="3221910" cy="14449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F9AFF85-2C13-491C-B052-D88FAC5A0A8B}"/>
              </a:ext>
            </a:extLst>
          </p:cNvPr>
          <p:cNvSpPr txBox="1"/>
          <p:nvPr/>
        </p:nvSpPr>
        <p:spPr>
          <a:xfrm>
            <a:off x="2612766" y="2287539"/>
            <a:ext cx="146304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Temple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resumed</a:t>
            </a:r>
          </a:p>
        </p:txBody>
      </p:sp>
      <p:cxnSp>
        <p:nvCxnSpPr>
          <p:cNvPr id="26" name="Straight Arrow Connector 25">
            <a:extLst>
              <a:ext uri="{FF2B5EF4-FFF2-40B4-BE49-F238E27FC236}">
                <a16:creationId xmlns:a16="http://schemas.microsoft.com/office/drawing/2014/main" id="{450BFB8F-F2F2-42B1-A080-FE52B3DE5F2C}"/>
              </a:ext>
            </a:extLst>
          </p:cNvPr>
          <p:cNvCxnSpPr>
            <a:cxnSpLocks/>
          </p:cNvCxnSpPr>
          <p:nvPr/>
        </p:nvCxnSpPr>
        <p:spPr>
          <a:xfrm flipV="1">
            <a:off x="665704" y="1351090"/>
            <a:ext cx="0" cy="274320"/>
          </a:xfrm>
          <a:prstGeom prst="straightConnector1">
            <a:avLst/>
          </a:prstGeom>
          <a:ln w="57150">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52" name="Straight Arrow Connector 51">
            <a:extLst>
              <a:ext uri="{FF2B5EF4-FFF2-40B4-BE49-F238E27FC236}">
                <a16:creationId xmlns:a16="http://schemas.microsoft.com/office/drawing/2014/main" id="{DD304307-3959-4043-AF3D-BC5C960D32F4}"/>
              </a:ext>
            </a:extLst>
          </p:cNvPr>
          <p:cNvCxnSpPr>
            <a:cxnSpLocks/>
          </p:cNvCxnSpPr>
          <p:nvPr/>
        </p:nvCxnSpPr>
        <p:spPr>
          <a:xfrm>
            <a:off x="5678095" y="1335271"/>
            <a:ext cx="1" cy="1757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0224DAF-940F-4CE3-97E8-CC5BEB3CAD89}"/>
              </a:ext>
            </a:extLst>
          </p:cNvPr>
          <p:cNvCxnSpPr>
            <a:cxnSpLocks/>
          </p:cNvCxnSpPr>
          <p:nvPr/>
        </p:nvCxnSpPr>
        <p:spPr>
          <a:xfrm>
            <a:off x="6356412" y="1382577"/>
            <a:ext cx="0" cy="7291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7D31CA9-0E6D-4B5C-9538-5C6FA986A1E0}"/>
              </a:ext>
            </a:extLst>
          </p:cNvPr>
          <p:cNvCxnSpPr>
            <a:cxnSpLocks/>
          </p:cNvCxnSpPr>
          <p:nvPr/>
        </p:nvCxnSpPr>
        <p:spPr>
          <a:xfrm>
            <a:off x="6631619" y="1330995"/>
            <a:ext cx="0" cy="1646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849628B-B16E-4A7A-B5CE-8131D0DC18BF}"/>
              </a:ext>
            </a:extLst>
          </p:cNvPr>
          <p:cNvSpPr txBox="1"/>
          <p:nvPr/>
        </p:nvSpPr>
        <p:spPr>
          <a:xfrm>
            <a:off x="5752730" y="4066075"/>
            <a:ext cx="1491450" cy="830997"/>
          </a:xfrm>
          <a:prstGeom prst="rect">
            <a:avLst/>
          </a:prstGeom>
          <a:solidFill>
            <a:schemeClr val="bg1"/>
          </a:solidFill>
          <a:ln w="88900">
            <a:solidFill>
              <a:srgbClr val="1111D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Book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ESTHER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483      473</a:t>
            </a:r>
          </a:p>
        </p:txBody>
      </p:sp>
      <p:sp>
        <p:nvSpPr>
          <p:cNvPr id="70" name="TextBox 69">
            <a:extLst>
              <a:ext uri="{FF2B5EF4-FFF2-40B4-BE49-F238E27FC236}">
                <a16:creationId xmlns:a16="http://schemas.microsoft.com/office/drawing/2014/main" id="{AB4DE1AD-A3CA-4843-8AB0-C62D9408648D}"/>
              </a:ext>
            </a:extLst>
          </p:cNvPr>
          <p:cNvSpPr txBox="1"/>
          <p:nvPr/>
        </p:nvSpPr>
        <p:spPr>
          <a:xfrm>
            <a:off x="9344025" y="4186136"/>
            <a:ext cx="2609850" cy="923330"/>
          </a:xfrm>
          <a:prstGeom prst="rect">
            <a:avLst/>
          </a:prstGeom>
          <a:solidFill>
            <a:schemeClr val="bg1"/>
          </a:solidFill>
          <a:ln w="88900">
            <a:solidFill>
              <a:srgbClr val="1111D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Book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NEHEMIAH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445                             415</a:t>
            </a:r>
          </a:p>
        </p:txBody>
      </p:sp>
      <p:sp>
        <p:nvSpPr>
          <p:cNvPr id="25" name="TextBox 24">
            <a:extLst>
              <a:ext uri="{FF2B5EF4-FFF2-40B4-BE49-F238E27FC236}">
                <a16:creationId xmlns:a16="http://schemas.microsoft.com/office/drawing/2014/main" id="{86B99BEA-DBB4-4EEF-A02C-F01755788B4F}"/>
              </a:ext>
            </a:extLst>
          </p:cNvPr>
          <p:cNvSpPr txBox="1"/>
          <p:nvPr/>
        </p:nvSpPr>
        <p:spPr>
          <a:xfrm>
            <a:off x="8165526" y="3531375"/>
            <a:ext cx="2421549" cy="400110"/>
          </a:xfrm>
          <a:prstGeom prst="rect">
            <a:avLst/>
          </a:prstGeom>
          <a:solidFill>
            <a:srgbClr val="1111D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 12 Years</a:t>
            </a:r>
          </a:p>
        </p:txBody>
      </p:sp>
      <p:sp>
        <p:nvSpPr>
          <p:cNvPr id="29" name="TextBox 28">
            <a:extLst>
              <a:ext uri="{FF2B5EF4-FFF2-40B4-BE49-F238E27FC236}">
                <a16:creationId xmlns:a16="http://schemas.microsoft.com/office/drawing/2014/main" id="{EB74F671-1736-4989-8301-CD03251B5A0C}"/>
              </a:ext>
            </a:extLst>
          </p:cNvPr>
          <p:cNvSpPr txBox="1"/>
          <p:nvPr/>
        </p:nvSpPr>
        <p:spPr>
          <a:xfrm>
            <a:off x="7203936" y="4719662"/>
            <a:ext cx="1959114"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Ezra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Chapters 7-10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(One year—457)</a:t>
            </a:r>
          </a:p>
        </p:txBody>
      </p:sp>
      <p:sp>
        <p:nvSpPr>
          <p:cNvPr id="32" name="TextBox 31">
            <a:extLst>
              <a:ext uri="{FF2B5EF4-FFF2-40B4-BE49-F238E27FC236}">
                <a16:creationId xmlns:a16="http://schemas.microsoft.com/office/drawing/2014/main" id="{BFB25B1B-4FE4-4AA4-8528-1E8F9EEB913C}"/>
              </a:ext>
            </a:extLst>
          </p:cNvPr>
          <p:cNvSpPr txBox="1"/>
          <p:nvPr/>
        </p:nvSpPr>
        <p:spPr>
          <a:xfrm>
            <a:off x="5523710" y="5763787"/>
            <a:ext cx="2143637" cy="461665"/>
          </a:xfrm>
          <a:prstGeom prst="rect">
            <a:avLst/>
          </a:prstGeom>
          <a:solidFill>
            <a:srgbClr val="1111D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60 Years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84F205AC-4A50-4FCB-A64F-D4A22F57F6B9}"/>
              </a:ext>
            </a:extLst>
          </p:cNvPr>
          <p:cNvSpPr txBox="1"/>
          <p:nvPr/>
        </p:nvSpPr>
        <p:spPr>
          <a:xfrm>
            <a:off x="10068330" y="5737629"/>
            <a:ext cx="1885545" cy="58477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Malachi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435?             415?</a:t>
            </a:r>
          </a:p>
        </p:txBody>
      </p:sp>
      <p:sp>
        <p:nvSpPr>
          <p:cNvPr id="35" name="TextBox 34">
            <a:extLst>
              <a:ext uri="{FF2B5EF4-FFF2-40B4-BE49-F238E27FC236}">
                <a16:creationId xmlns:a16="http://schemas.microsoft.com/office/drawing/2014/main" id="{3282A467-764B-4334-BD04-37F8F6D4D50E}"/>
              </a:ext>
            </a:extLst>
          </p:cNvPr>
          <p:cNvSpPr txBox="1"/>
          <p:nvPr/>
        </p:nvSpPr>
        <p:spPr>
          <a:xfrm>
            <a:off x="2386675" y="5872975"/>
            <a:ext cx="1669759" cy="58477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Haggai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520             505</a:t>
            </a:r>
          </a:p>
        </p:txBody>
      </p:sp>
      <p:sp>
        <p:nvSpPr>
          <p:cNvPr id="37" name="TextBox 36">
            <a:extLst>
              <a:ext uri="{FF2B5EF4-FFF2-40B4-BE49-F238E27FC236}">
                <a16:creationId xmlns:a16="http://schemas.microsoft.com/office/drawing/2014/main" id="{CD0EE874-3653-42B1-9C9D-F48B1C4F6C10}"/>
              </a:ext>
            </a:extLst>
          </p:cNvPr>
          <p:cNvSpPr txBox="1"/>
          <p:nvPr/>
        </p:nvSpPr>
        <p:spPr>
          <a:xfrm>
            <a:off x="2386674" y="5304438"/>
            <a:ext cx="3017520" cy="58477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Zechariah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520                                    489</a:t>
            </a:r>
          </a:p>
        </p:txBody>
      </p:sp>
      <p:cxnSp>
        <p:nvCxnSpPr>
          <p:cNvPr id="40" name="Connector: Elbow 39">
            <a:extLst>
              <a:ext uri="{FF2B5EF4-FFF2-40B4-BE49-F238E27FC236}">
                <a16:creationId xmlns:a16="http://schemas.microsoft.com/office/drawing/2014/main" id="{4A560CD2-4037-4AB0-B3A5-C5E182369C66}"/>
              </a:ext>
            </a:extLst>
          </p:cNvPr>
          <p:cNvCxnSpPr/>
          <p:nvPr/>
        </p:nvCxnSpPr>
        <p:spPr>
          <a:xfrm>
            <a:off x="6560598" y="5333807"/>
            <a:ext cx="15300" cy="12700"/>
          </a:xfrm>
          <a:prstGeom prst="bentConnector3">
            <a:avLst>
              <a:gd name="adj1" fmla="val 177157"/>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6DCE79-AAB8-4136-8202-6601345038E9}"/>
              </a:ext>
            </a:extLst>
          </p:cNvPr>
          <p:cNvCxnSpPr>
            <a:cxnSpLocks/>
          </p:cNvCxnSpPr>
          <p:nvPr/>
        </p:nvCxnSpPr>
        <p:spPr>
          <a:xfrm flipH="1">
            <a:off x="6568248" y="5109465"/>
            <a:ext cx="7650" cy="640080"/>
          </a:xfrm>
          <a:prstGeom prst="line">
            <a:avLst/>
          </a:prstGeom>
          <a:ln w="88900">
            <a:solidFill>
              <a:srgbClr val="1111D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CC79FEB-8D1B-4BD7-9CBF-D8F554B85305}"/>
              </a:ext>
            </a:extLst>
          </p:cNvPr>
          <p:cNvCxnSpPr>
            <a:cxnSpLocks/>
          </p:cNvCxnSpPr>
          <p:nvPr/>
        </p:nvCxnSpPr>
        <p:spPr>
          <a:xfrm>
            <a:off x="3228975" y="5105432"/>
            <a:ext cx="4204335" cy="17578"/>
          </a:xfrm>
          <a:prstGeom prst="line">
            <a:avLst/>
          </a:prstGeom>
          <a:ln w="88900">
            <a:solidFill>
              <a:srgbClr val="1111D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E4DF7E3-DF34-4DD9-A0D8-56A30CAE0771}"/>
              </a:ext>
            </a:extLst>
          </p:cNvPr>
          <p:cNvCxnSpPr>
            <a:cxnSpLocks/>
          </p:cNvCxnSpPr>
          <p:nvPr/>
        </p:nvCxnSpPr>
        <p:spPr>
          <a:xfrm>
            <a:off x="8722134" y="3868540"/>
            <a:ext cx="0" cy="914400"/>
          </a:xfrm>
          <a:prstGeom prst="line">
            <a:avLst/>
          </a:prstGeom>
          <a:ln w="88900">
            <a:solidFill>
              <a:srgbClr val="1111D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0BBEBB8-9F15-477B-8352-EA548CE86DAF}"/>
              </a:ext>
            </a:extLst>
          </p:cNvPr>
          <p:cNvCxnSpPr>
            <a:cxnSpLocks/>
          </p:cNvCxnSpPr>
          <p:nvPr/>
        </p:nvCxnSpPr>
        <p:spPr>
          <a:xfrm>
            <a:off x="8796338" y="3901028"/>
            <a:ext cx="548640" cy="274320"/>
          </a:xfrm>
          <a:prstGeom prst="line">
            <a:avLst/>
          </a:prstGeom>
          <a:ln w="88900">
            <a:solidFill>
              <a:srgbClr val="1111DF"/>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10675CC-0204-12EC-11B2-FDB60B7E7B60}"/>
              </a:ext>
            </a:extLst>
          </p:cNvPr>
          <p:cNvCxnSpPr>
            <a:cxnSpLocks/>
          </p:cNvCxnSpPr>
          <p:nvPr/>
        </p:nvCxnSpPr>
        <p:spPr>
          <a:xfrm>
            <a:off x="2789853" y="1367237"/>
            <a:ext cx="0" cy="10058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7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F70F3-06F8-7114-01D8-4915A0C3FF6E}"/>
              </a:ext>
            </a:extLst>
          </p:cNvPr>
          <p:cNvSpPr txBox="1"/>
          <p:nvPr/>
        </p:nvSpPr>
        <p:spPr>
          <a:xfrm>
            <a:off x="252919" y="107005"/>
            <a:ext cx="11644010" cy="630942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SUMMARY OF GROUP RETURNING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Almost 50,000 people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Almost all (if not all) of tribes of Judah, Levi, Benjamin</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Zerubbabel and high priest, </a:t>
            </a:r>
            <a:r>
              <a:rPr kumimoji="0" lang="en-US" sz="3200" b="0" i="0" u="none" strike="noStrike" kern="1200" cap="none" spc="0" normalizeH="0" baseline="0" noProof="0" dirty="0" err="1">
                <a:ln>
                  <a:noFill/>
                </a:ln>
                <a:solidFill>
                  <a:prstClr val="white"/>
                </a:solidFill>
                <a:effectLst/>
                <a:uLnTx/>
                <a:uFillTx/>
                <a:latin typeface="Arial Rounded MT Bold" panose="020F0704030504030204" pitchFamily="34" charset="0"/>
                <a:ea typeface="+mn-ea"/>
                <a:cs typeface="+mn-cs"/>
              </a:rPr>
              <a:t>Jeshua</a:t>
            </a:r>
            <a:r>
              <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are leaders.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Had a large number of priests in the group.</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Upon arrival in Judah, each family returned to own town/city.</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There is no “return” to the area of the former northern kingdom.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up</a:t>
            </a:r>
          </a:p>
        </p:txBody>
      </p:sp>
    </p:spTree>
    <p:extLst>
      <p:ext uri="{BB962C8B-B14F-4D97-AF65-F5344CB8AC3E}">
        <p14:creationId xmlns:p14="http://schemas.microsoft.com/office/powerpoint/2010/main" val="604627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Image" descr="Image"/>
          <p:cNvPicPr>
            <a:picLocks noChangeAspect="1"/>
          </p:cNvPicPr>
          <p:nvPr/>
        </p:nvPicPr>
        <p:blipFill>
          <a:blip r:embed="rId2"/>
          <a:stretch>
            <a:fillRect/>
          </a:stretch>
        </p:blipFill>
        <p:spPr>
          <a:xfrm>
            <a:off x="2934938" y="-91440"/>
            <a:ext cx="6322124" cy="704088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age" descr="Image"/>
          <p:cNvPicPr>
            <a:picLocks noChangeAspect="1"/>
          </p:cNvPicPr>
          <p:nvPr/>
        </p:nvPicPr>
        <p:blipFill>
          <a:blip r:embed="rId2"/>
          <a:stretch>
            <a:fillRect/>
          </a:stretch>
        </p:blipFill>
        <p:spPr>
          <a:xfrm>
            <a:off x="1697468" y="0"/>
            <a:ext cx="8797064" cy="685800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Image" descr="Image"/>
          <p:cNvPicPr>
            <a:picLocks noChangeAspect="1"/>
          </p:cNvPicPr>
          <p:nvPr/>
        </p:nvPicPr>
        <p:blipFill>
          <a:blip r:embed="rId2"/>
          <a:stretch>
            <a:fillRect/>
          </a:stretch>
        </p:blipFill>
        <p:spPr>
          <a:xfrm>
            <a:off x="-19050" y="-76200"/>
            <a:ext cx="12211050" cy="693420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F70F3-06F8-7114-01D8-4915A0C3FF6E}"/>
              </a:ext>
            </a:extLst>
          </p:cNvPr>
          <p:cNvSpPr txBox="1"/>
          <p:nvPr/>
        </p:nvSpPr>
        <p:spPr>
          <a:xfrm>
            <a:off x="252919" y="107005"/>
            <a:ext cx="11644010" cy="5816977"/>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REASONS NOT TO RETURN TO JERUSALEM/JUDAH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The trip was a long one—1,000 miles or more.</a:t>
            </a:r>
          </a:p>
          <a:p>
            <a:pPr marL="514350" marR="0" lvl="0" indent="-5143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The trip would have been a logistical nightmare</a:t>
            </a:r>
            <a:r>
              <a:rPr lang="en-US" sz="3200" dirty="0">
                <a:solidFill>
                  <a:prstClr val="white"/>
                </a:solidFill>
                <a:latin typeface="Arial Rounded MT Bold" panose="020F0704030504030204" pitchFamily="34" charset="0"/>
              </a:rPr>
              <a:t> and would have meant</a:t>
            </a:r>
            <a:r>
              <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a drastic upheaval of lifestyle.</a:t>
            </a:r>
          </a:p>
          <a:p>
            <a:pPr marL="514350" marR="0" lvl="0" indent="-5143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Only the oldest had any memory of Jerusalem/Judah.</a:t>
            </a:r>
          </a:p>
          <a:p>
            <a:pPr marL="514350" marR="0" lvl="0" indent="-5143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They could not have known what conditions awaited them in Judah, but there was little reason for optimism.</a:t>
            </a:r>
          </a:p>
          <a:p>
            <a:pPr marL="514350" marR="0" lvl="0" indent="-51435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up</a:t>
            </a:r>
          </a:p>
        </p:txBody>
      </p:sp>
    </p:spTree>
    <p:extLst>
      <p:ext uri="{BB962C8B-B14F-4D97-AF65-F5344CB8AC3E}">
        <p14:creationId xmlns:p14="http://schemas.microsoft.com/office/powerpoint/2010/main" val="4085657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F70F3-06F8-7114-01D8-4915A0C3FF6E}"/>
              </a:ext>
            </a:extLst>
          </p:cNvPr>
          <p:cNvSpPr txBox="1"/>
          <p:nvPr/>
        </p:nvSpPr>
        <p:spPr>
          <a:xfrm>
            <a:off x="252919" y="107005"/>
            <a:ext cx="11644010" cy="4247317"/>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Lamentations 1:1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“How lonely sits the city that was full of people!  How like a widow has she become, she who was great among the nations!  She who was a princess among the provinces has become a slave.”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398568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303931-C665-42DF-8972-951437098CD6}"/>
              </a:ext>
            </a:extLst>
          </p:cNvPr>
          <p:cNvSpPr txBox="1"/>
          <p:nvPr/>
        </p:nvSpPr>
        <p:spPr>
          <a:xfrm>
            <a:off x="0" y="6492240"/>
            <a:ext cx="12191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540      530      520      510      500      490      480      470      460      450      440      430      420</a:t>
            </a:r>
          </a:p>
        </p:txBody>
      </p:sp>
      <p:sp>
        <p:nvSpPr>
          <p:cNvPr id="2" name="TextBox 1">
            <a:extLst>
              <a:ext uri="{FF2B5EF4-FFF2-40B4-BE49-F238E27FC236}">
                <a16:creationId xmlns:a16="http://schemas.microsoft.com/office/drawing/2014/main" id="{7DB15472-EC3B-4F9F-AEEF-BC5338D94475}"/>
              </a:ext>
            </a:extLst>
          </p:cNvPr>
          <p:cNvSpPr txBox="1"/>
          <p:nvPr/>
        </p:nvSpPr>
        <p:spPr>
          <a:xfrm>
            <a:off x="379838" y="326540"/>
            <a:ext cx="1920240" cy="5232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  Cyrus/Cambyses</a:t>
            </a: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539       530/   521</a:t>
            </a: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 name="TextBox 2">
            <a:extLst>
              <a:ext uri="{FF2B5EF4-FFF2-40B4-BE49-F238E27FC236}">
                <a16:creationId xmlns:a16="http://schemas.microsoft.com/office/drawing/2014/main" id="{FBF1B35D-F18B-4E14-BF92-03006E442B33}"/>
              </a:ext>
            </a:extLst>
          </p:cNvPr>
          <p:cNvSpPr txBox="1"/>
          <p:nvPr/>
        </p:nvSpPr>
        <p:spPr>
          <a:xfrm>
            <a:off x="337354" y="809643"/>
            <a:ext cx="1911940" cy="5232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Darius the Mede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539               525</a:t>
            </a: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4" name="TextBox 3">
            <a:extLst>
              <a:ext uri="{FF2B5EF4-FFF2-40B4-BE49-F238E27FC236}">
                <a16:creationId xmlns:a16="http://schemas.microsoft.com/office/drawing/2014/main" id="{CB49A078-DBD8-4FA1-AED3-4FF5E54A1395}"/>
              </a:ext>
            </a:extLst>
          </p:cNvPr>
          <p:cNvSpPr txBox="1"/>
          <p:nvPr/>
        </p:nvSpPr>
        <p:spPr>
          <a:xfrm>
            <a:off x="2259547" y="326540"/>
            <a:ext cx="2852960" cy="10464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Darius 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521                                 486</a:t>
            </a:r>
          </a:p>
        </p:txBody>
      </p:sp>
      <p:sp>
        <p:nvSpPr>
          <p:cNvPr id="7" name="TextBox 6">
            <a:extLst>
              <a:ext uri="{FF2B5EF4-FFF2-40B4-BE49-F238E27FC236}">
                <a16:creationId xmlns:a16="http://schemas.microsoft.com/office/drawing/2014/main" id="{8BCC77BE-A7C1-4388-AC00-B5148B8916BD}"/>
              </a:ext>
            </a:extLst>
          </p:cNvPr>
          <p:cNvSpPr txBox="1"/>
          <p:nvPr/>
        </p:nvSpPr>
        <p:spPr>
          <a:xfrm>
            <a:off x="5122759" y="328473"/>
            <a:ext cx="2732947" cy="104241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Ahasuerus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(Xerxes)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486                               464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9" name="TextBox 8">
            <a:extLst>
              <a:ext uri="{FF2B5EF4-FFF2-40B4-BE49-F238E27FC236}">
                <a16:creationId xmlns:a16="http://schemas.microsoft.com/office/drawing/2014/main" id="{B882D2EC-C2E2-4F7A-969A-681F06E0CFF8}"/>
              </a:ext>
            </a:extLst>
          </p:cNvPr>
          <p:cNvSpPr txBox="1"/>
          <p:nvPr/>
        </p:nvSpPr>
        <p:spPr>
          <a:xfrm>
            <a:off x="7838338" y="326540"/>
            <a:ext cx="3797072" cy="104241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Artaxerxes I</a:t>
            </a: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464                                                 423</a:t>
            </a:r>
            <a:endPar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2" name="TextBox 11">
            <a:extLst>
              <a:ext uri="{FF2B5EF4-FFF2-40B4-BE49-F238E27FC236}">
                <a16:creationId xmlns:a16="http://schemas.microsoft.com/office/drawing/2014/main" id="{A02B635B-E64E-4B96-9421-71AE85D74878}"/>
              </a:ext>
            </a:extLst>
          </p:cNvPr>
          <p:cNvSpPr txBox="1"/>
          <p:nvPr/>
        </p:nvSpPr>
        <p:spPr>
          <a:xfrm>
            <a:off x="124633" y="1382577"/>
            <a:ext cx="1021933" cy="969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Fall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Babylon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539</a:t>
            </a:r>
          </a:p>
        </p:txBody>
      </p:sp>
      <p:sp>
        <p:nvSpPr>
          <p:cNvPr id="13" name="TextBox 12">
            <a:extLst>
              <a:ext uri="{FF2B5EF4-FFF2-40B4-BE49-F238E27FC236}">
                <a16:creationId xmlns:a16="http://schemas.microsoft.com/office/drawing/2014/main" id="{99D1A593-72FD-4011-9C4C-5A22270BE9E1}"/>
              </a:ext>
            </a:extLst>
          </p:cNvPr>
          <p:cNvSpPr txBox="1"/>
          <p:nvPr/>
        </p:nvSpPr>
        <p:spPr>
          <a:xfrm>
            <a:off x="992893" y="1305783"/>
            <a:ext cx="19027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534--Temple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work stopped</a:t>
            </a:r>
          </a:p>
        </p:txBody>
      </p:sp>
      <p:sp>
        <p:nvSpPr>
          <p:cNvPr id="14" name="TextBox 13">
            <a:extLst>
              <a:ext uri="{FF2B5EF4-FFF2-40B4-BE49-F238E27FC236}">
                <a16:creationId xmlns:a16="http://schemas.microsoft.com/office/drawing/2014/main" id="{1F1B5087-B371-4C25-A8FB-723FBADA8B55}"/>
              </a:ext>
            </a:extLst>
          </p:cNvPr>
          <p:cNvSpPr txBox="1"/>
          <p:nvPr/>
        </p:nvSpPr>
        <p:spPr>
          <a:xfrm>
            <a:off x="2905852" y="1340273"/>
            <a:ext cx="1812552" cy="523220"/>
          </a:xfrm>
          <a:prstGeom prst="rect">
            <a:avLst/>
          </a:prstGeom>
          <a:noFill/>
          <a:ln w="63500">
            <a:solidFill>
              <a:srgbClr val="1111D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Temple finished</a:t>
            </a:r>
          </a:p>
        </p:txBody>
      </p:sp>
      <p:sp>
        <p:nvSpPr>
          <p:cNvPr id="15" name="TextBox 14">
            <a:extLst>
              <a:ext uri="{FF2B5EF4-FFF2-40B4-BE49-F238E27FC236}">
                <a16:creationId xmlns:a16="http://schemas.microsoft.com/office/drawing/2014/main" id="{6536AB85-B7F8-4EE8-9837-7DCEB21EFD7A}"/>
              </a:ext>
            </a:extLst>
          </p:cNvPr>
          <p:cNvSpPr txBox="1"/>
          <p:nvPr/>
        </p:nvSpPr>
        <p:spPr>
          <a:xfrm>
            <a:off x="4405091" y="1351090"/>
            <a:ext cx="1768736" cy="116955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483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Xerxes’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Feast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Queen Vashti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deposed</a:t>
            </a:r>
          </a:p>
        </p:txBody>
      </p:sp>
      <p:sp>
        <p:nvSpPr>
          <p:cNvPr id="16" name="TextBox 15">
            <a:extLst>
              <a:ext uri="{FF2B5EF4-FFF2-40B4-BE49-F238E27FC236}">
                <a16:creationId xmlns:a16="http://schemas.microsoft.com/office/drawing/2014/main" id="{96B6BCE6-194D-4543-8F1C-E0052AEE824F}"/>
              </a:ext>
            </a:extLst>
          </p:cNvPr>
          <p:cNvSpPr txBox="1"/>
          <p:nvPr/>
        </p:nvSpPr>
        <p:spPr>
          <a:xfrm>
            <a:off x="6095999" y="2050846"/>
            <a:ext cx="106680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478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Esther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crowned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Queen</a:t>
            </a:r>
          </a:p>
        </p:txBody>
      </p:sp>
      <p:sp>
        <p:nvSpPr>
          <p:cNvPr id="11" name="TextBox 10">
            <a:extLst>
              <a:ext uri="{FF2B5EF4-FFF2-40B4-BE49-F238E27FC236}">
                <a16:creationId xmlns:a16="http://schemas.microsoft.com/office/drawing/2014/main" id="{83D43F68-1DC7-44F9-BDFF-15D1A12281D9}"/>
              </a:ext>
            </a:extLst>
          </p:cNvPr>
          <p:cNvSpPr txBox="1"/>
          <p:nvPr/>
        </p:nvSpPr>
        <p:spPr>
          <a:xfrm>
            <a:off x="6560598" y="1382577"/>
            <a:ext cx="98320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Feast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Purim </a:t>
            </a:r>
          </a:p>
        </p:txBody>
      </p:sp>
      <p:sp>
        <p:nvSpPr>
          <p:cNvPr id="17" name="TextBox 16">
            <a:extLst>
              <a:ext uri="{FF2B5EF4-FFF2-40B4-BE49-F238E27FC236}">
                <a16:creationId xmlns:a16="http://schemas.microsoft.com/office/drawing/2014/main" id="{6F43CD5F-5FEB-4689-B1BA-C29ED619E8D7}"/>
              </a:ext>
            </a:extLst>
          </p:cNvPr>
          <p:cNvSpPr txBox="1"/>
          <p:nvPr/>
        </p:nvSpPr>
        <p:spPr>
          <a:xfrm flipH="1">
            <a:off x="8165526" y="1367238"/>
            <a:ext cx="1066800" cy="1384995"/>
          </a:xfrm>
          <a:prstGeom prst="rect">
            <a:avLst/>
          </a:prstGeom>
          <a:noFill/>
          <a:ln w="88900">
            <a:solidFill>
              <a:srgbClr val="1111D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458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Ezra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returns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9" name="Oval 18">
            <a:extLst>
              <a:ext uri="{FF2B5EF4-FFF2-40B4-BE49-F238E27FC236}">
                <a16:creationId xmlns:a16="http://schemas.microsoft.com/office/drawing/2014/main" id="{B1A07574-89E1-4509-9ABD-6A2723B1F7A3}"/>
              </a:ext>
            </a:extLst>
          </p:cNvPr>
          <p:cNvSpPr/>
          <p:nvPr/>
        </p:nvSpPr>
        <p:spPr>
          <a:xfrm>
            <a:off x="8343899" y="2121241"/>
            <a:ext cx="550157" cy="457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2</a:t>
            </a:r>
          </a:p>
        </p:txBody>
      </p:sp>
      <p:sp>
        <p:nvSpPr>
          <p:cNvPr id="20" name="TextBox 19">
            <a:extLst>
              <a:ext uri="{FF2B5EF4-FFF2-40B4-BE49-F238E27FC236}">
                <a16:creationId xmlns:a16="http://schemas.microsoft.com/office/drawing/2014/main" id="{7DDBDFEB-B082-4EE3-80AC-A2338CB1592D}"/>
              </a:ext>
            </a:extLst>
          </p:cNvPr>
          <p:cNvSpPr txBox="1"/>
          <p:nvPr/>
        </p:nvSpPr>
        <p:spPr>
          <a:xfrm>
            <a:off x="9432351" y="1340273"/>
            <a:ext cx="2124719" cy="1645920"/>
          </a:xfrm>
          <a:prstGeom prst="rect">
            <a:avLst/>
          </a:prstGeom>
          <a:noFill/>
          <a:ln w="88900">
            <a:solidFill>
              <a:srgbClr val="1111D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Nehemiah returns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to Jerusalem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and rebuilds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walls in 52 days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21" name="Oval 20">
            <a:extLst>
              <a:ext uri="{FF2B5EF4-FFF2-40B4-BE49-F238E27FC236}">
                <a16:creationId xmlns:a16="http://schemas.microsoft.com/office/drawing/2014/main" id="{2529E5BE-4E1A-47BC-89A7-3273D8FBCA77}"/>
              </a:ext>
            </a:extLst>
          </p:cNvPr>
          <p:cNvSpPr/>
          <p:nvPr/>
        </p:nvSpPr>
        <p:spPr>
          <a:xfrm>
            <a:off x="10004072" y="2468880"/>
            <a:ext cx="548640" cy="457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3</a:t>
            </a:r>
          </a:p>
        </p:txBody>
      </p:sp>
      <p:sp>
        <p:nvSpPr>
          <p:cNvPr id="22" name="TextBox 21">
            <a:extLst>
              <a:ext uri="{FF2B5EF4-FFF2-40B4-BE49-F238E27FC236}">
                <a16:creationId xmlns:a16="http://schemas.microsoft.com/office/drawing/2014/main" id="{403880F3-668D-4712-B57B-15C48E908BE0}"/>
              </a:ext>
            </a:extLst>
          </p:cNvPr>
          <p:cNvSpPr txBox="1"/>
          <p:nvPr/>
        </p:nvSpPr>
        <p:spPr>
          <a:xfrm>
            <a:off x="930706" y="2090057"/>
            <a:ext cx="1588559" cy="2031325"/>
          </a:xfrm>
          <a:prstGeom prst="rect">
            <a:avLst/>
          </a:prstGeom>
          <a:noFill/>
          <a:ln w="88900">
            <a:solidFill>
              <a:srgbClr val="1111D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538-Decree of Cyrus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Zerubbabel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returns,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begins temple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23" name="Oval 22">
            <a:extLst>
              <a:ext uri="{FF2B5EF4-FFF2-40B4-BE49-F238E27FC236}">
                <a16:creationId xmlns:a16="http://schemas.microsoft.com/office/drawing/2014/main" id="{08A9AF51-8385-45E1-9785-8D0D30F4BBB1}"/>
              </a:ext>
            </a:extLst>
          </p:cNvPr>
          <p:cNvSpPr/>
          <p:nvPr/>
        </p:nvSpPr>
        <p:spPr>
          <a:xfrm>
            <a:off x="1861014" y="3390722"/>
            <a:ext cx="548640" cy="457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sp>
        <p:nvSpPr>
          <p:cNvPr id="18" name="TextBox 17">
            <a:extLst>
              <a:ext uri="{FF2B5EF4-FFF2-40B4-BE49-F238E27FC236}">
                <a16:creationId xmlns:a16="http://schemas.microsoft.com/office/drawing/2014/main" id="{97914104-BA17-4810-A6F4-A2E31169B3C2}"/>
              </a:ext>
            </a:extLst>
          </p:cNvPr>
          <p:cNvSpPr txBox="1"/>
          <p:nvPr/>
        </p:nvSpPr>
        <p:spPr>
          <a:xfrm>
            <a:off x="930706" y="3991249"/>
            <a:ext cx="2298269" cy="1138773"/>
          </a:xfrm>
          <a:prstGeom prst="rect">
            <a:avLst/>
          </a:prstGeom>
          <a:solidFill>
            <a:srgbClr val="002060"/>
          </a:solidFill>
          <a:ln w="88900">
            <a:solidFill>
              <a:srgbClr val="1111D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Book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EZRA</a:t>
            </a:r>
          </a:p>
          <a:p>
            <a:pPr marL="342900" marR="0" lvl="0" indent="-342900" algn="l" defTabSz="914400" rtl="0" eaLnBrk="1" fontAlgn="auto" latinLnBrk="0" hangingPunct="1">
              <a:lnSpc>
                <a:spcPct val="100000"/>
              </a:lnSpc>
              <a:spcBef>
                <a:spcPts val="0"/>
              </a:spcBef>
              <a:spcAft>
                <a:spcPts val="0"/>
              </a:spcAft>
              <a:buClrTx/>
              <a:buSzTx/>
              <a:buFontTx/>
              <a:buAutoNum type="arabicPlain" startAt="538"/>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                   516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Chapters 1-6</a:t>
            </a:r>
          </a:p>
        </p:txBody>
      </p:sp>
      <p:sp>
        <p:nvSpPr>
          <p:cNvPr id="24" name="TextBox 23">
            <a:extLst>
              <a:ext uri="{FF2B5EF4-FFF2-40B4-BE49-F238E27FC236}">
                <a16:creationId xmlns:a16="http://schemas.microsoft.com/office/drawing/2014/main" id="{B9D1D82B-D419-4EF8-B047-65A713280ACB}"/>
              </a:ext>
            </a:extLst>
          </p:cNvPr>
          <p:cNvSpPr txBox="1"/>
          <p:nvPr/>
        </p:nvSpPr>
        <p:spPr>
          <a:xfrm>
            <a:off x="5112507" y="3004953"/>
            <a:ext cx="2650369"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Returns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Exile</a:t>
            </a:r>
          </a:p>
        </p:txBody>
      </p:sp>
      <p:cxnSp>
        <p:nvCxnSpPr>
          <p:cNvPr id="31" name="Straight Arrow Connector 30">
            <a:extLst>
              <a:ext uri="{FF2B5EF4-FFF2-40B4-BE49-F238E27FC236}">
                <a16:creationId xmlns:a16="http://schemas.microsoft.com/office/drawing/2014/main" id="{C1658AEC-FC47-43D5-93B9-25FDCEDFA4E0}"/>
              </a:ext>
            </a:extLst>
          </p:cNvPr>
          <p:cNvCxnSpPr>
            <a:cxnSpLocks/>
            <a:endCxn id="19" idx="3"/>
          </p:cNvCxnSpPr>
          <p:nvPr/>
        </p:nvCxnSpPr>
        <p:spPr>
          <a:xfrm flipV="1">
            <a:off x="7605714" y="2511486"/>
            <a:ext cx="818754" cy="70703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A5BFAB6-FA5F-4E6B-95C8-5487CA95389D}"/>
              </a:ext>
            </a:extLst>
          </p:cNvPr>
          <p:cNvCxnSpPr>
            <a:cxnSpLocks/>
          </p:cNvCxnSpPr>
          <p:nvPr/>
        </p:nvCxnSpPr>
        <p:spPr>
          <a:xfrm flipV="1">
            <a:off x="7543802" y="2774829"/>
            <a:ext cx="2356665" cy="7577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E366495-F3E1-43EB-8B13-297354FDA357}"/>
              </a:ext>
            </a:extLst>
          </p:cNvPr>
          <p:cNvCxnSpPr>
            <a:cxnSpLocks/>
          </p:cNvCxnSpPr>
          <p:nvPr/>
        </p:nvCxnSpPr>
        <p:spPr>
          <a:xfrm flipH="1" flipV="1">
            <a:off x="2409654" y="3422712"/>
            <a:ext cx="3221910" cy="14449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F9AFF85-2C13-491C-B052-D88FAC5A0A8B}"/>
              </a:ext>
            </a:extLst>
          </p:cNvPr>
          <p:cNvSpPr txBox="1"/>
          <p:nvPr/>
        </p:nvSpPr>
        <p:spPr>
          <a:xfrm>
            <a:off x="2612766" y="2287539"/>
            <a:ext cx="146304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Temple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resumed</a:t>
            </a:r>
          </a:p>
        </p:txBody>
      </p:sp>
      <p:cxnSp>
        <p:nvCxnSpPr>
          <p:cNvPr id="26" name="Straight Arrow Connector 25">
            <a:extLst>
              <a:ext uri="{FF2B5EF4-FFF2-40B4-BE49-F238E27FC236}">
                <a16:creationId xmlns:a16="http://schemas.microsoft.com/office/drawing/2014/main" id="{450BFB8F-F2F2-42B1-A080-FE52B3DE5F2C}"/>
              </a:ext>
            </a:extLst>
          </p:cNvPr>
          <p:cNvCxnSpPr>
            <a:cxnSpLocks/>
          </p:cNvCxnSpPr>
          <p:nvPr/>
        </p:nvCxnSpPr>
        <p:spPr>
          <a:xfrm flipV="1">
            <a:off x="665704" y="1351090"/>
            <a:ext cx="0" cy="274320"/>
          </a:xfrm>
          <a:prstGeom prst="straightConnector1">
            <a:avLst/>
          </a:prstGeom>
          <a:ln w="57150">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52" name="Straight Arrow Connector 51">
            <a:extLst>
              <a:ext uri="{FF2B5EF4-FFF2-40B4-BE49-F238E27FC236}">
                <a16:creationId xmlns:a16="http://schemas.microsoft.com/office/drawing/2014/main" id="{DD304307-3959-4043-AF3D-BC5C960D32F4}"/>
              </a:ext>
            </a:extLst>
          </p:cNvPr>
          <p:cNvCxnSpPr>
            <a:cxnSpLocks/>
          </p:cNvCxnSpPr>
          <p:nvPr/>
        </p:nvCxnSpPr>
        <p:spPr>
          <a:xfrm>
            <a:off x="5678095" y="1335271"/>
            <a:ext cx="1" cy="1757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0224DAF-940F-4CE3-97E8-CC5BEB3CAD89}"/>
              </a:ext>
            </a:extLst>
          </p:cNvPr>
          <p:cNvCxnSpPr>
            <a:cxnSpLocks/>
          </p:cNvCxnSpPr>
          <p:nvPr/>
        </p:nvCxnSpPr>
        <p:spPr>
          <a:xfrm>
            <a:off x="6356412" y="1382577"/>
            <a:ext cx="0" cy="7291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7D31CA9-0E6D-4B5C-9538-5C6FA986A1E0}"/>
              </a:ext>
            </a:extLst>
          </p:cNvPr>
          <p:cNvCxnSpPr>
            <a:cxnSpLocks/>
          </p:cNvCxnSpPr>
          <p:nvPr/>
        </p:nvCxnSpPr>
        <p:spPr>
          <a:xfrm>
            <a:off x="6631619" y="1330995"/>
            <a:ext cx="0" cy="1646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849628B-B16E-4A7A-B5CE-8131D0DC18BF}"/>
              </a:ext>
            </a:extLst>
          </p:cNvPr>
          <p:cNvSpPr txBox="1"/>
          <p:nvPr/>
        </p:nvSpPr>
        <p:spPr>
          <a:xfrm>
            <a:off x="5752730" y="4066075"/>
            <a:ext cx="1491450" cy="830997"/>
          </a:xfrm>
          <a:prstGeom prst="rect">
            <a:avLst/>
          </a:prstGeom>
          <a:solidFill>
            <a:srgbClr val="002060"/>
          </a:solidFill>
          <a:ln w="88900">
            <a:solidFill>
              <a:srgbClr val="1111D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Book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ESTHER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483      473</a:t>
            </a:r>
          </a:p>
        </p:txBody>
      </p:sp>
      <p:sp>
        <p:nvSpPr>
          <p:cNvPr id="70" name="TextBox 69">
            <a:extLst>
              <a:ext uri="{FF2B5EF4-FFF2-40B4-BE49-F238E27FC236}">
                <a16:creationId xmlns:a16="http://schemas.microsoft.com/office/drawing/2014/main" id="{AB4DE1AD-A3CA-4843-8AB0-C62D9408648D}"/>
              </a:ext>
            </a:extLst>
          </p:cNvPr>
          <p:cNvSpPr txBox="1"/>
          <p:nvPr/>
        </p:nvSpPr>
        <p:spPr>
          <a:xfrm>
            <a:off x="9344025" y="4186136"/>
            <a:ext cx="2609850" cy="923330"/>
          </a:xfrm>
          <a:prstGeom prst="rect">
            <a:avLst/>
          </a:prstGeom>
          <a:solidFill>
            <a:srgbClr val="002060"/>
          </a:solidFill>
          <a:ln w="88900">
            <a:solidFill>
              <a:srgbClr val="1111D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Book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NEHEMIAH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445                             415</a:t>
            </a:r>
          </a:p>
        </p:txBody>
      </p:sp>
      <p:sp>
        <p:nvSpPr>
          <p:cNvPr id="25" name="TextBox 24">
            <a:extLst>
              <a:ext uri="{FF2B5EF4-FFF2-40B4-BE49-F238E27FC236}">
                <a16:creationId xmlns:a16="http://schemas.microsoft.com/office/drawing/2014/main" id="{86B99BEA-DBB4-4EEF-A02C-F01755788B4F}"/>
              </a:ext>
            </a:extLst>
          </p:cNvPr>
          <p:cNvSpPr txBox="1"/>
          <p:nvPr/>
        </p:nvSpPr>
        <p:spPr>
          <a:xfrm>
            <a:off x="8165526" y="3531375"/>
            <a:ext cx="2421549" cy="400110"/>
          </a:xfrm>
          <a:prstGeom prst="rect">
            <a:avLst/>
          </a:prstGeom>
          <a:solidFill>
            <a:srgbClr val="1111D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 12 Years</a:t>
            </a:r>
          </a:p>
        </p:txBody>
      </p:sp>
      <p:sp>
        <p:nvSpPr>
          <p:cNvPr id="29" name="TextBox 28">
            <a:extLst>
              <a:ext uri="{FF2B5EF4-FFF2-40B4-BE49-F238E27FC236}">
                <a16:creationId xmlns:a16="http://schemas.microsoft.com/office/drawing/2014/main" id="{EB74F671-1736-4989-8301-CD03251B5A0C}"/>
              </a:ext>
            </a:extLst>
          </p:cNvPr>
          <p:cNvSpPr txBox="1"/>
          <p:nvPr/>
        </p:nvSpPr>
        <p:spPr>
          <a:xfrm>
            <a:off x="7203936" y="4719662"/>
            <a:ext cx="1959114"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Ezra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Chapters 7-10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(One year—457)</a:t>
            </a:r>
          </a:p>
        </p:txBody>
      </p:sp>
      <p:sp>
        <p:nvSpPr>
          <p:cNvPr id="32" name="TextBox 31">
            <a:extLst>
              <a:ext uri="{FF2B5EF4-FFF2-40B4-BE49-F238E27FC236}">
                <a16:creationId xmlns:a16="http://schemas.microsoft.com/office/drawing/2014/main" id="{BFB25B1B-4FE4-4AA4-8528-1E8F9EEB913C}"/>
              </a:ext>
            </a:extLst>
          </p:cNvPr>
          <p:cNvSpPr txBox="1"/>
          <p:nvPr/>
        </p:nvSpPr>
        <p:spPr>
          <a:xfrm>
            <a:off x="5523710" y="5763787"/>
            <a:ext cx="2143637" cy="461665"/>
          </a:xfrm>
          <a:prstGeom prst="rect">
            <a:avLst/>
          </a:prstGeom>
          <a:solidFill>
            <a:srgbClr val="1111D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60 Years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84F205AC-4A50-4FCB-A64F-D4A22F57F6B9}"/>
              </a:ext>
            </a:extLst>
          </p:cNvPr>
          <p:cNvSpPr txBox="1"/>
          <p:nvPr/>
        </p:nvSpPr>
        <p:spPr>
          <a:xfrm>
            <a:off x="10068330" y="5737629"/>
            <a:ext cx="1885545" cy="58477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Malachi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435?             415?</a:t>
            </a:r>
          </a:p>
        </p:txBody>
      </p:sp>
      <p:sp>
        <p:nvSpPr>
          <p:cNvPr id="35" name="TextBox 34">
            <a:extLst>
              <a:ext uri="{FF2B5EF4-FFF2-40B4-BE49-F238E27FC236}">
                <a16:creationId xmlns:a16="http://schemas.microsoft.com/office/drawing/2014/main" id="{3282A467-764B-4334-BD04-37F8F6D4D50E}"/>
              </a:ext>
            </a:extLst>
          </p:cNvPr>
          <p:cNvSpPr txBox="1"/>
          <p:nvPr/>
        </p:nvSpPr>
        <p:spPr>
          <a:xfrm>
            <a:off x="2386675" y="5872975"/>
            <a:ext cx="1669759" cy="58477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Haggai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520             505</a:t>
            </a:r>
          </a:p>
        </p:txBody>
      </p:sp>
      <p:sp>
        <p:nvSpPr>
          <p:cNvPr id="37" name="TextBox 36">
            <a:extLst>
              <a:ext uri="{FF2B5EF4-FFF2-40B4-BE49-F238E27FC236}">
                <a16:creationId xmlns:a16="http://schemas.microsoft.com/office/drawing/2014/main" id="{CD0EE874-3653-42B1-9C9D-F48B1C4F6C10}"/>
              </a:ext>
            </a:extLst>
          </p:cNvPr>
          <p:cNvSpPr txBox="1"/>
          <p:nvPr/>
        </p:nvSpPr>
        <p:spPr>
          <a:xfrm>
            <a:off x="2386674" y="5304438"/>
            <a:ext cx="3017520" cy="58477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Zechariah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520                                    489</a:t>
            </a:r>
          </a:p>
        </p:txBody>
      </p:sp>
      <p:cxnSp>
        <p:nvCxnSpPr>
          <p:cNvPr id="40" name="Connector: Elbow 39">
            <a:extLst>
              <a:ext uri="{FF2B5EF4-FFF2-40B4-BE49-F238E27FC236}">
                <a16:creationId xmlns:a16="http://schemas.microsoft.com/office/drawing/2014/main" id="{4A560CD2-4037-4AB0-B3A5-C5E182369C66}"/>
              </a:ext>
            </a:extLst>
          </p:cNvPr>
          <p:cNvCxnSpPr/>
          <p:nvPr/>
        </p:nvCxnSpPr>
        <p:spPr>
          <a:xfrm>
            <a:off x="6560598" y="5333807"/>
            <a:ext cx="15300" cy="12700"/>
          </a:xfrm>
          <a:prstGeom prst="bentConnector3">
            <a:avLst>
              <a:gd name="adj1" fmla="val 177157"/>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6DCE79-AAB8-4136-8202-6601345038E9}"/>
              </a:ext>
            </a:extLst>
          </p:cNvPr>
          <p:cNvCxnSpPr>
            <a:cxnSpLocks/>
          </p:cNvCxnSpPr>
          <p:nvPr/>
        </p:nvCxnSpPr>
        <p:spPr>
          <a:xfrm flipH="1">
            <a:off x="6568248" y="5109465"/>
            <a:ext cx="7650" cy="640080"/>
          </a:xfrm>
          <a:prstGeom prst="line">
            <a:avLst/>
          </a:prstGeom>
          <a:ln w="88900">
            <a:solidFill>
              <a:srgbClr val="1111D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CC79FEB-8D1B-4BD7-9CBF-D8F554B85305}"/>
              </a:ext>
            </a:extLst>
          </p:cNvPr>
          <p:cNvCxnSpPr>
            <a:cxnSpLocks/>
          </p:cNvCxnSpPr>
          <p:nvPr/>
        </p:nvCxnSpPr>
        <p:spPr>
          <a:xfrm>
            <a:off x="3228975" y="5105432"/>
            <a:ext cx="4204335" cy="17578"/>
          </a:xfrm>
          <a:prstGeom prst="line">
            <a:avLst/>
          </a:prstGeom>
          <a:ln w="88900">
            <a:solidFill>
              <a:srgbClr val="1111D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E4DF7E3-DF34-4DD9-A0D8-56A30CAE0771}"/>
              </a:ext>
            </a:extLst>
          </p:cNvPr>
          <p:cNvCxnSpPr>
            <a:cxnSpLocks/>
          </p:cNvCxnSpPr>
          <p:nvPr/>
        </p:nvCxnSpPr>
        <p:spPr>
          <a:xfrm>
            <a:off x="8722134" y="3868540"/>
            <a:ext cx="0" cy="914400"/>
          </a:xfrm>
          <a:prstGeom prst="line">
            <a:avLst/>
          </a:prstGeom>
          <a:ln w="88900">
            <a:solidFill>
              <a:srgbClr val="1111D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0BBEBB8-9F15-477B-8352-EA548CE86DAF}"/>
              </a:ext>
            </a:extLst>
          </p:cNvPr>
          <p:cNvCxnSpPr>
            <a:cxnSpLocks/>
          </p:cNvCxnSpPr>
          <p:nvPr/>
        </p:nvCxnSpPr>
        <p:spPr>
          <a:xfrm>
            <a:off x="8796338" y="3901028"/>
            <a:ext cx="548640" cy="274320"/>
          </a:xfrm>
          <a:prstGeom prst="line">
            <a:avLst/>
          </a:prstGeom>
          <a:ln w="88900">
            <a:solidFill>
              <a:srgbClr val="1111DF"/>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10675CC-0204-12EC-11B2-FDB60B7E7B60}"/>
              </a:ext>
            </a:extLst>
          </p:cNvPr>
          <p:cNvCxnSpPr>
            <a:cxnSpLocks/>
          </p:cNvCxnSpPr>
          <p:nvPr/>
        </p:nvCxnSpPr>
        <p:spPr>
          <a:xfrm>
            <a:off x="2789853" y="1367237"/>
            <a:ext cx="0" cy="10058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229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F70F3-06F8-7114-01D8-4915A0C3FF6E}"/>
              </a:ext>
            </a:extLst>
          </p:cNvPr>
          <p:cNvSpPr txBox="1"/>
          <p:nvPr/>
        </p:nvSpPr>
        <p:spPr>
          <a:xfrm>
            <a:off x="252919" y="107005"/>
            <a:ext cx="11644010" cy="63709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Arial Rounded MT Bold" panose="020F0704030504030204" pitchFamily="34" charset="0"/>
              </a:rPr>
              <a:t>Ezra 3:10-11</a:t>
            </a:r>
            <a:endPar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10</a:t>
            </a:r>
            <a:r>
              <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And when the builders laid the foundation of the temple of the LORD, the priests in their vestments came forward with trumpets, and the Levites, the sons of Asaph, with cymbals, to praise the LORD, according to the directions of David king of Israel.  </a:t>
            </a:r>
            <a:r>
              <a:rPr kumimoji="0" lang="en-US" sz="2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11</a:t>
            </a:r>
            <a:r>
              <a:rPr kumimoji="0" lang="en-US" sz="32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And they sang responsively, praising and giving thanks to the LORD, “for he is good, for his steadfast love endures forever toward Israel.”  </a:t>
            </a:r>
            <a:r>
              <a:rPr kumimoji="0" lang="en-US" sz="3200" b="0" i="0" u="none" strike="noStrike" kern="1200" cap="none" spc="0" normalizeH="0" baseline="0" noProof="0" dirty="0">
                <a:ln>
                  <a:noFill/>
                </a:ln>
                <a:solidFill>
                  <a:srgbClr val="FFFF00"/>
                </a:solidFill>
                <a:effectLst/>
                <a:uLnTx/>
                <a:uFillTx/>
                <a:latin typeface="Arial Rounded MT Bold" panose="020F0704030504030204" pitchFamily="34" charset="0"/>
                <a:ea typeface="+mn-ea"/>
                <a:cs typeface="+mn-cs"/>
              </a:rPr>
              <a:t>And all the people shouted with a great shout when they praised the LORD, because the foundation of the house of the LORD was laid.</a:t>
            </a:r>
            <a:r>
              <a:rPr kumimoji="0" lang="en-US" sz="30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51312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3137</TotalTime>
  <Words>1262</Words>
  <Application>Microsoft Office PowerPoint</Application>
  <PresentationFormat>Widescreen</PresentationFormat>
  <Paragraphs>294</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Arial Black</vt:lpstr>
      <vt:lpstr>Arial Rounded MT Bold</vt:lpstr>
      <vt:lpstr>Calibri</vt:lpstr>
      <vt:lpstr>Calibri Light</vt:lpstr>
      <vt:lpstr>Helvetica Neue</vt:lpstr>
      <vt:lpstr>Helvetica Neue Medium</vt:lpstr>
      <vt:lpstr>Office Theme</vt:lpstr>
      <vt:lpstr>20_BasicBlack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&amp; IVY White</dc:creator>
  <cp:lastModifiedBy>ASHLEY &amp; IVY White</cp:lastModifiedBy>
  <cp:revision>24</cp:revision>
  <dcterms:created xsi:type="dcterms:W3CDTF">2022-08-09T16:54:23Z</dcterms:created>
  <dcterms:modified xsi:type="dcterms:W3CDTF">2022-08-13T23:28:58Z</dcterms:modified>
</cp:coreProperties>
</file>