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6DFBA-B0E5-C83A-64F6-C140372623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9DDE95-AC03-853B-3B0B-0A784B90DC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9E2D8-A521-71C9-CB15-F6E199021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E62F-801F-47BE-80C6-ABB79EB97259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0C8C0-4464-CD68-A196-0B20F1BDB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DDF38-1AF7-D757-C537-42CF1F356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BD023-E4B7-4575-B107-416F791E2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85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61621-690F-DBD9-A7C0-6194DE703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4784BE-06D1-3E2F-AC32-9AE148474A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DC349-E2BE-FCC6-31B0-E708B04E1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E62F-801F-47BE-80C6-ABB79EB97259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23CA3-98C3-926C-CCAA-67002D401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202F8-E66A-BDCF-0C8D-689EAFDBD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BD023-E4B7-4575-B107-416F791E2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19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8CE637-C704-5D4B-E519-CD4F0A0568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AEF74E-4217-93BA-9E2A-8C00ACA0E4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6D103C-D6D9-E9EF-CA82-A7DE505D8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E62F-801F-47BE-80C6-ABB79EB97259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6E4C03-65EE-27C8-4456-ADC85A89F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A7ACFB-42F0-0AE3-23EF-F7F281C37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BD023-E4B7-4575-B107-416F791E2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9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71A96-EC4E-84A6-9007-BD92977FB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03ADC-BBA0-21D7-22CA-C30CE0E7D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63EED-1B4D-24EA-A5FD-B33BB1AE0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E62F-801F-47BE-80C6-ABB79EB97259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0E69F-8047-F4BB-07E4-14482A8DA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8AF16-C7D6-437D-620F-BB964E989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BD023-E4B7-4575-B107-416F791E2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19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5D6F3-B8C2-E860-413F-11FA258EF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455837-4A50-38E3-D418-6D8C0950E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18D84A-79F1-A74C-938A-47F5B14C0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E62F-801F-47BE-80C6-ABB79EB97259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D0515-817B-A23B-E1BE-238FA2547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92E72-7230-B5C3-A9D3-5831CEE17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BD023-E4B7-4575-B107-416F791E2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E944D-50AA-0BB0-3DAE-F62629990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8480E-55C8-DD37-051E-A280C123E0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279D03-57B9-3213-56D8-398AD3A2CD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8D2368-AD8F-5327-0851-1833B20AF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E62F-801F-47BE-80C6-ABB79EB97259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0AB788-0801-020A-335E-607B8C131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CB2EB9-6228-0BDD-456E-B0E91740F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BD023-E4B7-4575-B107-416F791E2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013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055E1-AF31-D09D-5232-4963DFA63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27D275-2B7C-8141-9B0A-D1E39C2C4A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D369DE-B64C-40FF-2DB2-F8C5B554D1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44260D-B454-B8F0-DB8D-2BE2D9ED0B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69DC9B-F452-6616-BC66-21AA7B2655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97C6D1-96BC-D89C-5B59-EFA5FA393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E62F-801F-47BE-80C6-ABB79EB97259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35EAA5-4FE1-A89A-F445-A746EFF8B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BAA063-4FB6-51E9-BEE3-E2DEF7FD2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BD023-E4B7-4575-B107-416F791E2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48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C403B-4B8B-4E1B-EAF1-6D4DA3F4A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A0628C-EA4D-67C2-3E24-A039E7DA8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E62F-801F-47BE-80C6-ABB79EB97259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48A637-1FDF-B2F3-8983-2C2C169C1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AA6E44-B048-97F9-8F41-3F5100F85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BD023-E4B7-4575-B107-416F791E2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94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AB0A78-B8FB-1D46-4954-E0E06C19D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E62F-801F-47BE-80C6-ABB79EB97259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C8FE3E-7C63-A48B-84B0-5C8133A4C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865443-9906-4EB7-9E41-08AEA42F6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BD023-E4B7-4575-B107-416F791E2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143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FCAD7-4E3C-EF73-17A4-EF40BCB10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4DC6C-861A-8817-AB3E-57517A1C6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74E259-EACE-9CBF-3EEB-1F9E7D61AB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BA13F6-9DE9-0EDB-C805-A430BB504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E62F-801F-47BE-80C6-ABB79EB97259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7E8FF7-4C6B-4D89-29BE-5E1E98B11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9AB25E-25F4-66DA-0ECE-6A1A80F23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BD023-E4B7-4575-B107-416F791E2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741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37914-7CAA-AF75-EE7C-B169CEF3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7FBCE4-9B00-B2A6-A1C1-845B0527C0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0F76A9-DC5D-3EAC-9B50-42A0561A12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8CFB54-60C5-35C1-900C-A6C647A3D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E62F-801F-47BE-80C6-ABB79EB97259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7D878F-56A2-5413-8BA2-7FD13D724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C233F4-28DC-1489-3DA9-D2C0435D9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BD023-E4B7-4575-B107-416F791E2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95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6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4A03B5-72D6-23C3-1F64-273689DDC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6A1443-07D5-6268-6664-933EB33789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F1A0A-9A17-7E47-33DE-D080B5D9EC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1E62F-801F-47BE-80C6-ABB79EB97259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B53A2-CC40-1456-0E2B-7AB012431E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00136-8D67-AFC0-8DF0-344106C3C6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BD023-E4B7-4575-B107-416F791E2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776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A9C7C-308F-12B3-5267-DAB26A460B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90447"/>
            <a:ext cx="9144000" cy="1877106"/>
          </a:xfrm>
        </p:spPr>
        <p:txBody>
          <a:bodyPr/>
          <a:lstStyle/>
          <a:p>
            <a:r>
              <a:rPr lang="en-US" b="1" dirty="0"/>
              <a:t>WHAT JESUS WANTED </a:t>
            </a:r>
            <a:br>
              <a:rPr lang="en-US" b="1" dirty="0"/>
            </a:br>
            <a:r>
              <a:rPr lang="en-US" b="1" dirty="0"/>
              <a:t>AT THE CROSS</a:t>
            </a:r>
          </a:p>
        </p:txBody>
      </p:sp>
    </p:spTree>
    <p:extLst>
      <p:ext uri="{BB962C8B-B14F-4D97-AF65-F5344CB8AC3E}">
        <p14:creationId xmlns:p14="http://schemas.microsoft.com/office/powerpoint/2010/main" val="1049188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B0DBC-15F3-3DA8-2F3D-EEA9CF60D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JESUS KNEW WHAT WAS COMING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A771B-6BE1-7185-CF00-4DBC36D05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John 12:23</a:t>
            </a:r>
          </a:p>
          <a:p>
            <a:r>
              <a:rPr lang="en-US" sz="3600" dirty="0"/>
              <a:t>John 13:1</a:t>
            </a:r>
          </a:p>
          <a:p>
            <a:r>
              <a:rPr lang="en-US" sz="3600" dirty="0"/>
              <a:t>John 13:31-33</a:t>
            </a:r>
          </a:p>
        </p:txBody>
      </p:sp>
    </p:spTree>
    <p:extLst>
      <p:ext uri="{BB962C8B-B14F-4D97-AF65-F5344CB8AC3E}">
        <p14:creationId xmlns:p14="http://schemas.microsoft.com/office/powerpoint/2010/main" val="442621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B0DBC-15F3-3DA8-2F3D-EEA9CF60D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JESUS WANTED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A771B-6BE1-7185-CF00-4DBC36D05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To be with us (John 14:3; 17:24)</a:t>
            </a:r>
          </a:p>
          <a:p>
            <a:r>
              <a:rPr lang="en-US" sz="3600" dirty="0"/>
              <a:t>To be believed (John 13:19; 14:1,10-11,29)</a:t>
            </a:r>
          </a:p>
          <a:p>
            <a:r>
              <a:rPr lang="en-US" sz="3600" dirty="0"/>
              <a:t>To serve us so that we would serve others (John 13:14)</a:t>
            </a:r>
          </a:p>
          <a:p>
            <a:r>
              <a:rPr lang="en-US" sz="3600" dirty="0"/>
              <a:t>For us to love one another (John 13:34-35… Lk. 22:32)</a:t>
            </a:r>
          </a:p>
          <a:p>
            <a:r>
              <a:rPr lang="en-US" sz="3600" dirty="0"/>
              <a:t>For us to be forgiven (Lk. 23:34)</a:t>
            </a:r>
          </a:p>
          <a:p>
            <a:r>
              <a:rPr lang="en-US" sz="3600" dirty="0"/>
              <a:t>To be remembered (Lk. 22:19; I Cor. 11:24-25)</a:t>
            </a:r>
          </a:p>
        </p:txBody>
      </p:sp>
    </p:spTree>
    <p:extLst>
      <p:ext uri="{BB962C8B-B14F-4D97-AF65-F5344CB8AC3E}">
        <p14:creationId xmlns:p14="http://schemas.microsoft.com/office/powerpoint/2010/main" val="389015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WHAT JESUS WANTED  AT THE CROSS</vt:lpstr>
      <vt:lpstr>JESUS KNEW WHAT WAS COMING</vt:lpstr>
      <vt:lpstr>WHAT JESUS WANTED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JESUS WANTED  AT THE CROSS</dc:title>
  <dc:creator>Jared Hagan</dc:creator>
  <cp:lastModifiedBy>Jared Hagan</cp:lastModifiedBy>
  <cp:revision>1</cp:revision>
  <dcterms:created xsi:type="dcterms:W3CDTF">2022-06-12T07:53:31Z</dcterms:created>
  <dcterms:modified xsi:type="dcterms:W3CDTF">2022-06-12T07:53:53Z</dcterms:modified>
</cp:coreProperties>
</file>