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96" y="1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55567-E57D-F60C-0ABE-DA07E9ED8F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B178C2-F746-D965-E86C-AE9FA26303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746337-725D-E961-00C4-AD9C4D15E6C6}"/>
              </a:ext>
            </a:extLst>
          </p:cNvPr>
          <p:cNvSpPr>
            <a:spLocks noGrp="1"/>
          </p:cNvSpPr>
          <p:nvPr>
            <p:ph type="dt" sz="half" idx="10"/>
          </p:nvPr>
        </p:nvSpPr>
        <p:spPr/>
        <p:txBody>
          <a:bodyPr/>
          <a:lstStyle/>
          <a:p>
            <a:fld id="{14B08B42-5782-4201-A371-985616FC7ADA}" type="datetimeFigureOut">
              <a:rPr lang="en-US" smtClean="0"/>
              <a:t>6/22/2022</a:t>
            </a:fld>
            <a:endParaRPr lang="en-US"/>
          </a:p>
        </p:txBody>
      </p:sp>
      <p:sp>
        <p:nvSpPr>
          <p:cNvPr id="5" name="Footer Placeholder 4">
            <a:extLst>
              <a:ext uri="{FF2B5EF4-FFF2-40B4-BE49-F238E27FC236}">
                <a16:creationId xmlns:a16="http://schemas.microsoft.com/office/drawing/2014/main" id="{8DC61A1A-510B-CCDB-F81E-4CC632EA87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3DD214-2884-870E-5312-8FA15379FE10}"/>
              </a:ext>
            </a:extLst>
          </p:cNvPr>
          <p:cNvSpPr>
            <a:spLocks noGrp="1"/>
          </p:cNvSpPr>
          <p:nvPr>
            <p:ph type="sldNum" sz="quarter" idx="12"/>
          </p:nvPr>
        </p:nvSpPr>
        <p:spPr/>
        <p:txBody>
          <a:bodyPr/>
          <a:lstStyle/>
          <a:p>
            <a:fld id="{E8CFEC0C-446E-422C-8502-95036EF99D4E}" type="slidenum">
              <a:rPr lang="en-US" smtClean="0"/>
              <a:t>‹#›</a:t>
            </a:fld>
            <a:endParaRPr lang="en-US"/>
          </a:p>
        </p:txBody>
      </p:sp>
    </p:spTree>
    <p:extLst>
      <p:ext uri="{BB962C8B-B14F-4D97-AF65-F5344CB8AC3E}">
        <p14:creationId xmlns:p14="http://schemas.microsoft.com/office/powerpoint/2010/main" val="3177698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6CC6E-5F1B-75D7-B2CF-5A2121376E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866495-0EDF-AA75-FEC5-3F5AEABA92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8FE8F-52AE-ECF5-0DF5-0BF563D1BE36}"/>
              </a:ext>
            </a:extLst>
          </p:cNvPr>
          <p:cNvSpPr>
            <a:spLocks noGrp="1"/>
          </p:cNvSpPr>
          <p:nvPr>
            <p:ph type="dt" sz="half" idx="10"/>
          </p:nvPr>
        </p:nvSpPr>
        <p:spPr/>
        <p:txBody>
          <a:bodyPr/>
          <a:lstStyle/>
          <a:p>
            <a:fld id="{14B08B42-5782-4201-A371-985616FC7ADA}" type="datetimeFigureOut">
              <a:rPr lang="en-US" smtClean="0"/>
              <a:t>6/22/2022</a:t>
            </a:fld>
            <a:endParaRPr lang="en-US"/>
          </a:p>
        </p:txBody>
      </p:sp>
      <p:sp>
        <p:nvSpPr>
          <p:cNvPr id="5" name="Footer Placeholder 4">
            <a:extLst>
              <a:ext uri="{FF2B5EF4-FFF2-40B4-BE49-F238E27FC236}">
                <a16:creationId xmlns:a16="http://schemas.microsoft.com/office/drawing/2014/main" id="{FDB8C0C5-8546-9458-586F-7AB9529887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3A87FD-8221-3DC4-3A5F-96857E8B889F}"/>
              </a:ext>
            </a:extLst>
          </p:cNvPr>
          <p:cNvSpPr>
            <a:spLocks noGrp="1"/>
          </p:cNvSpPr>
          <p:nvPr>
            <p:ph type="sldNum" sz="quarter" idx="12"/>
          </p:nvPr>
        </p:nvSpPr>
        <p:spPr/>
        <p:txBody>
          <a:bodyPr/>
          <a:lstStyle/>
          <a:p>
            <a:fld id="{E8CFEC0C-446E-422C-8502-95036EF99D4E}" type="slidenum">
              <a:rPr lang="en-US" smtClean="0"/>
              <a:t>‹#›</a:t>
            </a:fld>
            <a:endParaRPr lang="en-US"/>
          </a:p>
        </p:txBody>
      </p:sp>
    </p:spTree>
    <p:extLst>
      <p:ext uri="{BB962C8B-B14F-4D97-AF65-F5344CB8AC3E}">
        <p14:creationId xmlns:p14="http://schemas.microsoft.com/office/powerpoint/2010/main" val="1185314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9ACAB6-5773-9D0A-0550-191683F237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773CA4-672A-5EAD-3190-18DC6D1B6FA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BB4CE6-B057-BEF1-A353-1B2877A6B67B}"/>
              </a:ext>
            </a:extLst>
          </p:cNvPr>
          <p:cNvSpPr>
            <a:spLocks noGrp="1"/>
          </p:cNvSpPr>
          <p:nvPr>
            <p:ph type="dt" sz="half" idx="10"/>
          </p:nvPr>
        </p:nvSpPr>
        <p:spPr/>
        <p:txBody>
          <a:bodyPr/>
          <a:lstStyle/>
          <a:p>
            <a:fld id="{14B08B42-5782-4201-A371-985616FC7ADA}" type="datetimeFigureOut">
              <a:rPr lang="en-US" smtClean="0"/>
              <a:t>6/22/2022</a:t>
            </a:fld>
            <a:endParaRPr lang="en-US"/>
          </a:p>
        </p:txBody>
      </p:sp>
      <p:sp>
        <p:nvSpPr>
          <p:cNvPr id="5" name="Footer Placeholder 4">
            <a:extLst>
              <a:ext uri="{FF2B5EF4-FFF2-40B4-BE49-F238E27FC236}">
                <a16:creationId xmlns:a16="http://schemas.microsoft.com/office/drawing/2014/main" id="{9AF8C0E2-F8F1-0CB3-38C7-E55F05C0BD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1411AC-7902-820B-82C3-995FA7A753D3}"/>
              </a:ext>
            </a:extLst>
          </p:cNvPr>
          <p:cNvSpPr>
            <a:spLocks noGrp="1"/>
          </p:cNvSpPr>
          <p:nvPr>
            <p:ph type="sldNum" sz="quarter" idx="12"/>
          </p:nvPr>
        </p:nvSpPr>
        <p:spPr/>
        <p:txBody>
          <a:bodyPr/>
          <a:lstStyle/>
          <a:p>
            <a:fld id="{E8CFEC0C-446E-422C-8502-95036EF99D4E}" type="slidenum">
              <a:rPr lang="en-US" smtClean="0"/>
              <a:t>‹#›</a:t>
            </a:fld>
            <a:endParaRPr lang="en-US"/>
          </a:p>
        </p:txBody>
      </p:sp>
    </p:spTree>
    <p:extLst>
      <p:ext uri="{BB962C8B-B14F-4D97-AF65-F5344CB8AC3E}">
        <p14:creationId xmlns:p14="http://schemas.microsoft.com/office/powerpoint/2010/main" val="114895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67A1A-9195-377C-8BDC-AE719FE364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337E53-5177-9DE5-519F-A48CEAC0CC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998D6F-379E-33E8-C1BA-ED508119929E}"/>
              </a:ext>
            </a:extLst>
          </p:cNvPr>
          <p:cNvSpPr>
            <a:spLocks noGrp="1"/>
          </p:cNvSpPr>
          <p:nvPr>
            <p:ph type="dt" sz="half" idx="10"/>
          </p:nvPr>
        </p:nvSpPr>
        <p:spPr/>
        <p:txBody>
          <a:bodyPr/>
          <a:lstStyle/>
          <a:p>
            <a:fld id="{14B08B42-5782-4201-A371-985616FC7ADA}" type="datetimeFigureOut">
              <a:rPr lang="en-US" smtClean="0"/>
              <a:t>6/22/2022</a:t>
            </a:fld>
            <a:endParaRPr lang="en-US"/>
          </a:p>
        </p:txBody>
      </p:sp>
      <p:sp>
        <p:nvSpPr>
          <p:cNvPr id="5" name="Footer Placeholder 4">
            <a:extLst>
              <a:ext uri="{FF2B5EF4-FFF2-40B4-BE49-F238E27FC236}">
                <a16:creationId xmlns:a16="http://schemas.microsoft.com/office/drawing/2014/main" id="{8DA2883F-A7CF-37E9-033C-A8789BA5F9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EAD075-BECA-0E45-5DD3-79A6942D152E}"/>
              </a:ext>
            </a:extLst>
          </p:cNvPr>
          <p:cNvSpPr>
            <a:spLocks noGrp="1"/>
          </p:cNvSpPr>
          <p:nvPr>
            <p:ph type="sldNum" sz="quarter" idx="12"/>
          </p:nvPr>
        </p:nvSpPr>
        <p:spPr/>
        <p:txBody>
          <a:bodyPr/>
          <a:lstStyle/>
          <a:p>
            <a:fld id="{E8CFEC0C-446E-422C-8502-95036EF99D4E}" type="slidenum">
              <a:rPr lang="en-US" smtClean="0"/>
              <a:t>‹#›</a:t>
            </a:fld>
            <a:endParaRPr lang="en-US"/>
          </a:p>
        </p:txBody>
      </p:sp>
    </p:spTree>
    <p:extLst>
      <p:ext uri="{BB962C8B-B14F-4D97-AF65-F5344CB8AC3E}">
        <p14:creationId xmlns:p14="http://schemas.microsoft.com/office/powerpoint/2010/main" val="387109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D203B-7F76-0F3E-8A5F-2D9718EEA9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A6AFE5-DCC2-9E98-9DE1-AB35999A33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F41091-8A4A-74DF-FF30-5F4F6EA3F5B4}"/>
              </a:ext>
            </a:extLst>
          </p:cNvPr>
          <p:cNvSpPr>
            <a:spLocks noGrp="1"/>
          </p:cNvSpPr>
          <p:nvPr>
            <p:ph type="dt" sz="half" idx="10"/>
          </p:nvPr>
        </p:nvSpPr>
        <p:spPr/>
        <p:txBody>
          <a:bodyPr/>
          <a:lstStyle/>
          <a:p>
            <a:fld id="{14B08B42-5782-4201-A371-985616FC7ADA}" type="datetimeFigureOut">
              <a:rPr lang="en-US" smtClean="0"/>
              <a:t>6/22/2022</a:t>
            </a:fld>
            <a:endParaRPr lang="en-US"/>
          </a:p>
        </p:txBody>
      </p:sp>
      <p:sp>
        <p:nvSpPr>
          <p:cNvPr id="5" name="Footer Placeholder 4">
            <a:extLst>
              <a:ext uri="{FF2B5EF4-FFF2-40B4-BE49-F238E27FC236}">
                <a16:creationId xmlns:a16="http://schemas.microsoft.com/office/drawing/2014/main" id="{49B0104B-680F-ED06-A874-8DA1A2893B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F94C52-222F-B59A-B6AF-79C4B6136E56}"/>
              </a:ext>
            </a:extLst>
          </p:cNvPr>
          <p:cNvSpPr>
            <a:spLocks noGrp="1"/>
          </p:cNvSpPr>
          <p:nvPr>
            <p:ph type="sldNum" sz="quarter" idx="12"/>
          </p:nvPr>
        </p:nvSpPr>
        <p:spPr/>
        <p:txBody>
          <a:bodyPr/>
          <a:lstStyle/>
          <a:p>
            <a:fld id="{E8CFEC0C-446E-422C-8502-95036EF99D4E}" type="slidenum">
              <a:rPr lang="en-US" smtClean="0"/>
              <a:t>‹#›</a:t>
            </a:fld>
            <a:endParaRPr lang="en-US"/>
          </a:p>
        </p:txBody>
      </p:sp>
    </p:spTree>
    <p:extLst>
      <p:ext uri="{BB962C8B-B14F-4D97-AF65-F5344CB8AC3E}">
        <p14:creationId xmlns:p14="http://schemas.microsoft.com/office/powerpoint/2010/main" val="3547311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930A5-284D-9072-7A70-1FDE1EEF99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D93F23-29E3-5F19-50B7-ACC465CEE6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091A196-0DA8-EC1E-5F5D-41F26AFF8D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A5BF16F-A99B-0646-1D96-DCDD9FE28EBD}"/>
              </a:ext>
            </a:extLst>
          </p:cNvPr>
          <p:cNvSpPr>
            <a:spLocks noGrp="1"/>
          </p:cNvSpPr>
          <p:nvPr>
            <p:ph type="dt" sz="half" idx="10"/>
          </p:nvPr>
        </p:nvSpPr>
        <p:spPr/>
        <p:txBody>
          <a:bodyPr/>
          <a:lstStyle/>
          <a:p>
            <a:fld id="{14B08B42-5782-4201-A371-985616FC7ADA}" type="datetimeFigureOut">
              <a:rPr lang="en-US" smtClean="0"/>
              <a:t>6/22/2022</a:t>
            </a:fld>
            <a:endParaRPr lang="en-US"/>
          </a:p>
        </p:txBody>
      </p:sp>
      <p:sp>
        <p:nvSpPr>
          <p:cNvPr id="6" name="Footer Placeholder 5">
            <a:extLst>
              <a:ext uri="{FF2B5EF4-FFF2-40B4-BE49-F238E27FC236}">
                <a16:creationId xmlns:a16="http://schemas.microsoft.com/office/drawing/2014/main" id="{028A1C98-30D2-FEE2-3A04-5BA4D88A5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46F86B-F2EC-FF65-E785-630B518ACFBD}"/>
              </a:ext>
            </a:extLst>
          </p:cNvPr>
          <p:cNvSpPr>
            <a:spLocks noGrp="1"/>
          </p:cNvSpPr>
          <p:nvPr>
            <p:ph type="sldNum" sz="quarter" idx="12"/>
          </p:nvPr>
        </p:nvSpPr>
        <p:spPr/>
        <p:txBody>
          <a:bodyPr/>
          <a:lstStyle/>
          <a:p>
            <a:fld id="{E8CFEC0C-446E-422C-8502-95036EF99D4E}" type="slidenum">
              <a:rPr lang="en-US" smtClean="0"/>
              <a:t>‹#›</a:t>
            </a:fld>
            <a:endParaRPr lang="en-US"/>
          </a:p>
        </p:txBody>
      </p:sp>
    </p:spTree>
    <p:extLst>
      <p:ext uri="{BB962C8B-B14F-4D97-AF65-F5344CB8AC3E}">
        <p14:creationId xmlns:p14="http://schemas.microsoft.com/office/powerpoint/2010/main" val="1921968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9F882-F435-9EC5-0B0A-F3A8C2D44C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78FEBD-0F29-6554-D606-7F1AA30ED6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E6F448-1772-B3B8-5D87-5F76CA6DDE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1F58DF-8459-F255-80A4-C9182C4F1D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1DBC59-B4A2-8B9B-408E-C83B685030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06B021-F5C0-B4BE-4F54-EB29E9CC1F4B}"/>
              </a:ext>
            </a:extLst>
          </p:cNvPr>
          <p:cNvSpPr>
            <a:spLocks noGrp="1"/>
          </p:cNvSpPr>
          <p:nvPr>
            <p:ph type="dt" sz="half" idx="10"/>
          </p:nvPr>
        </p:nvSpPr>
        <p:spPr/>
        <p:txBody>
          <a:bodyPr/>
          <a:lstStyle/>
          <a:p>
            <a:fld id="{14B08B42-5782-4201-A371-985616FC7ADA}" type="datetimeFigureOut">
              <a:rPr lang="en-US" smtClean="0"/>
              <a:t>6/22/2022</a:t>
            </a:fld>
            <a:endParaRPr lang="en-US"/>
          </a:p>
        </p:txBody>
      </p:sp>
      <p:sp>
        <p:nvSpPr>
          <p:cNvPr id="8" name="Footer Placeholder 7">
            <a:extLst>
              <a:ext uri="{FF2B5EF4-FFF2-40B4-BE49-F238E27FC236}">
                <a16:creationId xmlns:a16="http://schemas.microsoft.com/office/drawing/2014/main" id="{3A032F01-E0A6-B9FB-51F3-21558A26D6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CD7292-5462-659D-199E-024007B88046}"/>
              </a:ext>
            </a:extLst>
          </p:cNvPr>
          <p:cNvSpPr>
            <a:spLocks noGrp="1"/>
          </p:cNvSpPr>
          <p:nvPr>
            <p:ph type="sldNum" sz="quarter" idx="12"/>
          </p:nvPr>
        </p:nvSpPr>
        <p:spPr/>
        <p:txBody>
          <a:bodyPr/>
          <a:lstStyle/>
          <a:p>
            <a:fld id="{E8CFEC0C-446E-422C-8502-95036EF99D4E}" type="slidenum">
              <a:rPr lang="en-US" smtClean="0"/>
              <a:t>‹#›</a:t>
            </a:fld>
            <a:endParaRPr lang="en-US"/>
          </a:p>
        </p:txBody>
      </p:sp>
    </p:spTree>
    <p:extLst>
      <p:ext uri="{BB962C8B-B14F-4D97-AF65-F5344CB8AC3E}">
        <p14:creationId xmlns:p14="http://schemas.microsoft.com/office/powerpoint/2010/main" val="2716922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F31D5-25AE-909E-443A-9CA15951AB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636322-2E2C-1E27-FCB4-F46E4FF182D6}"/>
              </a:ext>
            </a:extLst>
          </p:cNvPr>
          <p:cNvSpPr>
            <a:spLocks noGrp="1"/>
          </p:cNvSpPr>
          <p:nvPr>
            <p:ph type="dt" sz="half" idx="10"/>
          </p:nvPr>
        </p:nvSpPr>
        <p:spPr/>
        <p:txBody>
          <a:bodyPr/>
          <a:lstStyle/>
          <a:p>
            <a:fld id="{14B08B42-5782-4201-A371-985616FC7ADA}" type="datetimeFigureOut">
              <a:rPr lang="en-US" smtClean="0"/>
              <a:t>6/22/2022</a:t>
            </a:fld>
            <a:endParaRPr lang="en-US"/>
          </a:p>
        </p:txBody>
      </p:sp>
      <p:sp>
        <p:nvSpPr>
          <p:cNvPr id="4" name="Footer Placeholder 3">
            <a:extLst>
              <a:ext uri="{FF2B5EF4-FFF2-40B4-BE49-F238E27FC236}">
                <a16:creationId xmlns:a16="http://schemas.microsoft.com/office/drawing/2014/main" id="{888A097C-489E-AA06-58B1-9EC3BFD09A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19A9F3-5682-5809-66FC-DE41E4A35631}"/>
              </a:ext>
            </a:extLst>
          </p:cNvPr>
          <p:cNvSpPr>
            <a:spLocks noGrp="1"/>
          </p:cNvSpPr>
          <p:nvPr>
            <p:ph type="sldNum" sz="quarter" idx="12"/>
          </p:nvPr>
        </p:nvSpPr>
        <p:spPr/>
        <p:txBody>
          <a:bodyPr/>
          <a:lstStyle/>
          <a:p>
            <a:fld id="{E8CFEC0C-446E-422C-8502-95036EF99D4E}" type="slidenum">
              <a:rPr lang="en-US" smtClean="0"/>
              <a:t>‹#›</a:t>
            </a:fld>
            <a:endParaRPr lang="en-US"/>
          </a:p>
        </p:txBody>
      </p:sp>
    </p:spTree>
    <p:extLst>
      <p:ext uri="{BB962C8B-B14F-4D97-AF65-F5344CB8AC3E}">
        <p14:creationId xmlns:p14="http://schemas.microsoft.com/office/powerpoint/2010/main" val="1788553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5F8DEF-973B-4DF7-1145-743E5C4EDD15}"/>
              </a:ext>
            </a:extLst>
          </p:cNvPr>
          <p:cNvSpPr>
            <a:spLocks noGrp="1"/>
          </p:cNvSpPr>
          <p:nvPr>
            <p:ph type="dt" sz="half" idx="10"/>
          </p:nvPr>
        </p:nvSpPr>
        <p:spPr/>
        <p:txBody>
          <a:bodyPr/>
          <a:lstStyle/>
          <a:p>
            <a:fld id="{14B08B42-5782-4201-A371-985616FC7ADA}" type="datetimeFigureOut">
              <a:rPr lang="en-US" smtClean="0"/>
              <a:t>6/22/2022</a:t>
            </a:fld>
            <a:endParaRPr lang="en-US"/>
          </a:p>
        </p:txBody>
      </p:sp>
      <p:sp>
        <p:nvSpPr>
          <p:cNvPr id="3" name="Footer Placeholder 2">
            <a:extLst>
              <a:ext uri="{FF2B5EF4-FFF2-40B4-BE49-F238E27FC236}">
                <a16:creationId xmlns:a16="http://schemas.microsoft.com/office/drawing/2014/main" id="{7426B7E9-6364-F4D6-E621-B3EF12C970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FEC248-45C4-2B48-1531-052A3740824B}"/>
              </a:ext>
            </a:extLst>
          </p:cNvPr>
          <p:cNvSpPr>
            <a:spLocks noGrp="1"/>
          </p:cNvSpPr>
          <p:nvPr>
            <p:ph type="sldNum" sz="quarter" idx="12"/>
          </p:nvPr>
        </p:nvSpPr>
        <p:spPr/>
        <p:txBody>
          <a:bodyPr/>
          <a:lstStyle/>
          <a:p>
            <a:fld id="{E8CFEC0C-446E-422C-8502-95036EF99D4E}" type="slidenum">
              <a:rPr lang="en-US" smtClean="0"/>
              <a:t>‹#›</a:t>
            </a:fld>
            <a:endParaRPr lang="en-US"/>
          </a:p>
        </p:txBody>
      </p:sp>
    </p:spTree>
    <p:extLst>
      <p:ext uri="{BB962C8B-B14F-4D97-AF65-F5344CB8AC3E}">
        <p14:creationId xmlns:p14="http://schemas.microsoft.com/office/powerpoint/2010/main" val="534491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B61A3-7645-5D7C-51C4-3EA31036BE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46E374-290D-DB69-3DE3-2526EBC9BE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737930D-8344-44DE-3836-0C6EF816F1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0FC1C2-2763-477B-D0A9-39C982C0E971}"/>
              </a:ext>
            </a:extLst>
          </p:cNvPr>
          <p:cNvSpPr>
            <a:spLocks noGrp="1"/>
          </p:cNvSpPr>
          <p:nvPr>
            <p:ph type="dt" sz="half" idx="10"/>
          </p:nvPr>
        </p:nvSpPr>
        <p:spPr/>
        <p:txBody>
          <a:bodyPr/>
          <a:lstStyle/>
          <a:p>
            <a:fld id="{14B08B42-5782-4201-A371-985616FC7ADA}" type="datetimeFigureOut">
              <a:rPr lang="en-US" smtClean="0"/>
              <a:t>6/22/2022</a:t>
            </a:fld>
            <a:endParaRPr lang="en-US"/>
          </a:p>
        </p:txBody>
      </p:sp>
      <p:sp>
        <p:nvSpPr>
          <p:cNvPr id="6" name="Footer Placeholder 5">
            <a:extLst>
              <a:ext uri="{FF2B5EF4-FFF2-40B4-BE49-F238E27FC236}">
                <a16:creationId xmlns:a16="http://schemas.microsoft.com/office/drawing/2014/main" id="{BC73FB81-B36F-2716-0C6B-C7D753EB6B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F704CB-65CC-7594-E7E5-060C869D0084}"/>
              </a:ext>
            </a:extLst>
          </p:cNvPr>
          <p:cNvSpPr>
            <a:spLocks noGrp="1"/>
          </p:cNvSpPr>
          <p:nvPr>
            <p:ph type="sldNum" sz="quarter" idx="12"/>
          </p:nvPr>
        </p:nvSpPr>
        <p:spPr/>
        <p:txBody>
          <a:bodyPr/>
          <a:lstStyle/>
          <a:p>
            <a:fld id="{E8CFEC0C-446E-422C-8502-95036EF99D4E}" type="slidenum">
              <a:rPr lang="en-US" smtClean="0"/>
              <a:t>‹#›</a:t>
            </a:fld>
            <a:endParaRPr lang="en-US"/>
          </a:p>
        </p:txBody>
      </p:sp>
    </p:spTree>
    <p:extLst>
      <p:ext uri="{BB962C8B-B14F-4D97-AF65-F5344CB8AC3E}">
        <p14:creationId xmlns:p14="http://schemas.microsoft.com/office/powerpoint/2010/main" val="2092618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45F5B-EDEA-C0B8-7969-D867A18322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2D96FA-5A15-3F6E-CD59-B223B4B0B5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E70AD3-0C82-45A9-B02E-D4AC1A5FF7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865A17-8706-FC53-480A-B769FB0024F8}"/>
              </a:ext>
            </a:extLst>
          </p:cNvPr>
          <p:cNvSpPr>
            <a:spLocks noGrp="1"/>
          </p:cNvSpPr>
          <p:nvPr>
            <p:ph type="dt" sz="half" idx="10"/>
          </p:nvPr>
        </p:nvSpPr>
        <p:spPr/>
        <p:txBody>
          <a:bodyPr/>
          <a:lstStyle/>
          <a:p>
            <a:fld id="{14B08B42-5782-4201-A371-985616FC7ADA}" type="datetimeFigureOut">
              <a:rPr lang="en-US" smtClean="0"/>
              <a:t>6/22/2022</a:t>
            </a:fld>
            <a:endParaRPr lang="en-US"/>
          </a:p>
        </p:txBody>
      </p:sp>
      <p:sp>
        <p:nvSpPr>
          <p:cNvPr id="6" name="Footer Placeholder 5">
            <a:extLst>
              <a:ext uri="{FF2B5EF4-FFF2-40B4-BE49-F238E27FC236}">
                <a16:creationId xmlns:a16="http://schemas.microsoft.com/office/drawing/2014/main" id="{B7153717-B2AE-1AA6-B956-2796F90CBA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BD7A61-C20F-DE56-45EB-936C8D1FF1F9}"/>
              </a:ext>
            </a:extLst>
          </p:cNvPr>
          <p:cNvSpPr>
            <a:spLocks noGrp="1"/>
          </p:cNvSpPr>
          <p:nvPr>
            <p:ph type="sldNum" sz="quarter" idx="12"/>
          </p:nvPr>
        </p:nvSpPr>
        <p:spPr/>
        <p:txBody>
          <a:bodyPr/>
          <a:lstStyle/>
          <a:p>
            <a:fld id="{E8CFEC0C-446E-422C-8502-95036EF99D4E}" type="slidenum">
              <a:rPr lang="en-US" smtClean="0"/>
              <a:t>‹#›</a:t>
            </a:fld>
            <a:endParaRPr lang="en-US"/>
          </a:p>
        </p:txBody>
      </p:sp>
    </p:spTree>
    <p:extLst>
      <p:ext uri="{BB962C8B-B14F-4D97-AF65-F5344CB8AC3E}">
        <p14:creationId xmlns:p14="http://schemas.microsoft.com/office/powerpoint/2010/main" val="3107492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19FA70-66CC-144F-F5DD-E1622EED95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CCCF5E-5E4B-A0ED-5779-53CEB877DD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49A091-A35B-7D0D-36CB-BFA6D0B172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B08B42-5782-4201-A371-985616FC7ADA}" type="datetimeFigureOut">
              <a:rPr lang="en-US" smtClean="0"/>
              <a:t>6/22/2022</a:t>
            </a:fld>
            <a:endParaRPr lang="en-US"/>
          </a:p>
        </p:txBody>
      </p:sp>
      <p:sp>
        <p:nvSpPr>
          <p:cNvPr id="5" name="Footer Placeholder 4">
            <a:extLst>
              <a:ext uri="{FF2B5EF4-FFF2-40B4-BE49-F238E27FC236}">
                <a16:creationId xmlns:a16="http://schemas.microsoft.com/office/drawing/2014/main" id="{FEA4492F-1884-0A80-E61E-09B1869766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744DDA-40C1-19A5-B453-0BA526474E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CFEC0C-446E-422C-8502-95036EF99D4E}" type="slidenum">
              <a:rPr lang="en-US" smtClean="0"/>
              <a:t>‹#›</a:t>
            </a:fld>
            <a:endParaRPr lang="en-US"/>
          </a:p>
        </p:txBody>
      </p:sp>
    </p:spTree>
    <p:extLst>
      <p:ext uri="{BB962C8B-B14F-4D97-AF65-F5344CB8AC3E}">
        <p14:creationId xmlns:p14="http://schemas.microsoft.com/office/powerpoint/2010/main" val="1344539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E9AB7-C686-EC00-BE92-23D68F49ED08}"/>
              </a:ext>
            </a:extLst>
          </p:cNvPr>
          <p:cNvSpPr>
            <a:spLocks noGrp="1"/>
          </p:cNvSpPr>
          <p:nvPr>
            <p:ph type="ctrTitle"/>
          </p:nvPr>
        </p:nvSpPr>
        <p:spPr/>
        <p:txBody>
          <a:bodyPr/>
          <a:lstStyle/>
          <a:p>
            <a:r>
              <a:rPr lang="en-US" dirty="0">
                <a:solidFill>
                  <a:srgbClr val="99FF99"/>
                </a:solidFill>
                <a:latin typeface="Rockwell Extra Bold" panose="02060903040505020403" pitchFamily="18" charset="0"/>
              </a:rPr>
              <a:t>ENVY</a:t>
            </a:r>
          </a:p>
        </p:txBody>
      </p:sp>
      <p:sp>
        <p:nvSpPr>
          <p:cNvPr id="3" name="Subtitle 2">
            <a:extLst>
              <a:ext uri="{FF2B5EF4-FFF2-40B4-BE49-F238E27FC236}">
                <a16:creationId xmlns:a16="http://schemas.microsoft.com/office/drawing/2014/main" id="{8CE992BF-7AAE-50A6-E72B-367727A00540}"/>
              </a:ext>
            </a:extLst>
          </p:cNvPr>
          <p:cNvSpPr>
            <a:spLocks noGrp="1"/>
          </p:cNvSpPr>
          <p:nvPr>
            <p:ph type="subTitle" idx="1"/>
          </p:nvPr>
        </p:nvSpPr>
        <p:spPr/>
        <p:txBody>
          <a:bodyPr/>
          <a:lstStyle/>
          <a:p>
            <a:r>
              <a:rPr lang="en-US" dirty="0">
                <a:solidFill>
                  <a:schemeClr val="bg1"/>
                </a:solidFill>
                <a:latin typeface="Arial Rounded MT Bold" panose="020F0704030504030204" pitchFamily="34" charset="0"/>
              </a:rPr>
              <a:t>COMMON…OFTEN UNNOTICED…DEADLY</a:t>
            </a:r>
          </a:p>
        </p:txBody>
      </p:sp>
    </p:spTree>
    <p:extLst>
      <p:ext uri="{BB962C8B-B14F-4D97-AF65-F5344CB8AC3E}">
        <p14:creationId xmlns:p14="http://schemas.microsoft.com/office/powerpoint/2010/main" val="2196177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C839F4-8681-488B-E373-0D08BB41B1C3}"/>
              </a:ext>
            </a:extLst>
          </p:cNvPr>
          <p:cNvSpPr txBox="1"/>
          <p:nvPr/>
        </p:nvSpPr>
        <p:spPr>
          <a:xfrm>
            <a:off x="647700" y="428625"/>
            <a:ext cx="10896600" cy="3970318"/>
          </a:xfrm>
          <a:prstGeom prst="rect">
            <a:avLst/>
          </a:prstGeom>
          <a:noFill/>
        </p:spPr>
        <p:txBody>
          <a:bodyPr wrap="square" rtlCol="0">
            <a:spAutoFit/>
          </a:bodyPr>
          <a:lstStyle/>
          <a:p>
            <a:pPr algn="ctr"/>
            <a:r>
              <a:rPr lang="en-US" sz="3600" dirty="0">
                <a:solidFill>
                  <a:schemeClr val="bg1"/>
                </a:solidFill>
                <a:latin typeface="Arial Rounded MT Bold" panose="020F0704030504030204" pitchFamily="34" charset="0"/>
              </a:rPr>
              <a:t>Mark 11:18</a:t>
            </a:r>
          </a:p>
          <a:p>
            <a:pPr algn="ctr"/>
            <a:r>
              <a:rPr lang="en-US" sz="3600" dirty="0">
                <a:solidFill>
                  <a:schemeClr val="bg1"/>
                </a:solidFill>
                <a:latin typeface="Arial Rounded MT Bold" panose="020F0704030504030204" pitchFamily="34" charset="0"/>
              </a:rPr>
              <a:t>(right after Jesus had cleansed the temple)</a:t>
            </a:r>
          </a:p>
          <a:p>
            <a:pPr algn="ctr"/>
            <a:endParaRPr lang="en-US" sz="3600" dirty="0">
              <a:solidFill>
                <a:schemeClr val="bg1"/>
              </a:solidFill>
              <a:latin typeface="Arial Rounded MT Bold" panose="020F0704030504030204" pitchFamily="34" charset="0"/>
            </a:endParaRPr>
          </a:p>
          <a:p>
            <a:pPr algn="ctr"/>
            <a:r>
              <a:rPr lang="en-US" sz="3600" dirty="0">
                <a:solidFill>
                  <a:schemeClr val="bg1"/>
                </a:solidFill>
                <a:latin typeface="Arial Rounded MT Bold" panose="020F0704030504030204" pitchFamily="34" charset="0"/>
              </a:rPr>
              <a:t>18  And the chief priests and the scribes heard it and were </a:t>
            </a:r>
            <a:r>
              <a:rPr lang="en-US" sz="3600" i="1" dirty="0">
                <a:solidFill>
                  <a:srgbClr val="FFFF00"/>
                </a:solidFill>
                <a:latin typeface="Arial Rounded MT Bold" panose="020F0704030504030204" pitchFamily="34" charset="0"/>
              </a:rPr>
              <a:t>seeking a way to destroy him</a:t>
            </a:r>
            <a:r>
              <a:rPr lang="en-US" sz="3600" dirty="0">
                <a:solidFill>
                  <a:schemeClr val="bg1"/>
                </a:solidFill>
                <a:latin typeface="Arial Rounded MT Bold" panose="020F0704030504030204" pitchFamily="34" charset="0"/>
              </a:rPr>
              <a:t>, for </a:t>
            </a:r>
            <a:r>
              <a:rPr lang="en-US" sz="3600" i="1" dirty="0">
                <a:solidFill>
                  <a:srgbClr val="FFFF00"/>
                </a:solidFill>
                <a:latin typeface="Arial Rounded MT Bold" panose="020F0704030504030204" pitchFamily="34" charset="0"/>
              </a:rPr>
              <a:t>they feared him, because all the crowd was astonished at his teaching</a:t>
            </a:r>
            <a:r>
              <a:rPr lang="en-US" sz="3600" dirty="0">
                <a:solidFill>
                  <a:schemeClr val="bg1"/>
                </a:solidFill>
                <a:latin typeface="Arial Rounded MT Bold" panose="020F0704030504030204" pitchFamily="34" charset="0"/>
              </a:rPr>
              <a:t>.  (ESV)</a:t>
            </a:r>
          </a:p>
        </p:txBody>
      </p:sp>
    </p:spTree>
    <p:extLst>
      <p:ext uri="{BB962C8B-B14F-4D97-AF65-F5344CB8AC3E}">
        <p14:creationId xmlns:p14="http://schemas.microsoft.com/office/powerpoint/2010/main" val="4155775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C839F4-8681-488B-E373-0D08BB41B1C3}"/>
              </a:ext>
            </a:extLst>
          </p:cNvPr>
          <p:cNvSpPr txBox="1"/>
          <p:nvPr/>
        </p:nvSpPr>
        <p:spPr>
          <a:xfrm>
            <a:off x="647700" y="428625"/>
            <a:ext cx="10896600" cy="5632311"/>
          </a:xfrm>
          <a:prstGeom prst="rect">
            <a:avLst/>
          </a:prstGeom>
          <a:noFill/>
        </p:spPr>
        <p:txBody>
          <a:bodyPr wrap="square" rtlCol="0">
            <a:spAutoFit/>
          </a:bodyPr>
          <a:lstStyle/>
          <a:p>
            <a:pPr algn="ctr"/>
            <a:r>
              <a:rPr lang="en-US" sz="3600" dirty="0">
                <a:solidFill>
                  <a:schemeClr val="bg1"/>
                </a:solidFill>
                <a:latin typeface="Arial Rounded MT Bold" panose="020F0704030504030204" pitchFamily="34" charset="0"/>
              </a:rPr>
              <a:t>INSIGHT FROM SOCRATES</a:t>
            </a:r>
          </a:p>
          <a:p>
            <a:pPr algn="ctr"/>
            <a:endParaRPr lang="en-US" sz="3600" dirty="0">
              <a:solidFill>
                <a:schemeClr val="bg1"/>
              </a:solidFill>
              <a:latin typeface="Arial Rounded MT Bold" panose="020F0704030504030204" pitchFamily="34" charset="0"/>
            </a:endParaRPr>
          </a:p>
          <a:p>
            <a:pPr algn="ctr"/>
            <a:r>
              <a:rPr lang="en-US" sz="3600" dirty="0">
                <a:solidFill>
                  <a:schemeClr val="bg1"/>
                </a:solidFill>
                <a:latin typeface="Arial Rounded MT Bold" panose="020F0704030504030204" pitchFamily="34" charset="0"/>
              </a:rPr>
              <a:t>“An envious man </a:t>
            </a:r>
            <a:r>
              <a:rPr lang="en-US" sz="3600" dirty="0" err="1">
                <a:solidFill>
                  <a:schemeClr val="bg1"/>
                </a:solidFill>
                <a:latin typeface="Arial Rounded MT Bold" panose="020F0704030504030204" pitchFamily="34" charset="0"/>
              </a:rPr>
              <a:t>waxeth</a:t>
            </a:r>
            <a:r>
              <a:rPr lang="en-US" sz="3600" dirty="0">
                <a:solidFill>
                  <a:schemeClr val="bg1"/>
                </a:solidFill>
                <a:latin typeface="Arial Rounded MT Bold" panose="020F0704030504030204" pitchFamily="34" charset="0"/>
              </a:rPr>
              <a:t> lean with the fatness of his neighbors.  Envy is the daughter of pride, the author of murder and revenge, the begetter of secret sedition, the perpetual tormenter of virtue.  Envy is the filthy slime of the soul; a venom, a poison, a quicksilver, which </a:t>
            </a:r>
            <a:r>
              <a:rPr lang="en-US" sz="3600" dirty="0" err="1">
                <a:solidFill>
                  <a:schemeClr val="bg1"/>
                </a:solidFill>
                <a:latin typeface="Arial Rounded MT Bold" panose="020F0704030504030204" pitchFamily="34" charset="0"/>
              </a:rPr>
              <a:t>consumeth</a:t>
            </a:r>
            <a:r>
              <a:rPr lang="en-US" sz="3600" dirty="0">
                <a:solidFill>
                  <a:schemeClr val="bg1"/>
                </a:solidFill>
                <a:latin typeface="Arial Rounded MT Bold" panose="020F0704030504030204" pitchFamily="34" charset="0"/>
              </a:rPr>
              <a:t> the flesh and </a:t>
            </a:r>
            <a:r>
              <a:rPr lang="en-US" sz="3600" dirty="0" err="1">
                <a:solidFill>
                  <a:schemeClr val="bg1"/>
                </a:solidFill>
                <a:latin typeface="Arial Rounded MT Bold" panose="020F0704030504030204" pitchFamily="34" charset="0"/>
              </a:rPr>
              <a:t>drieth</a:t>
            </a:r>
            <a:r>
              <a:rPr lang="en-US" sz="3600" dirty="0">
                <a:solidFill>
                  <a:schemeClr val="bg1"/>
                </a:solidFill>
                <a:latin typeface="Arial Rounded MT Bold" panose="020F0704030504030204" pitchFamily="34" charset="0"/>
              </a:rPr>
              <a:t> up the marrow of the bones.”</a:t>
            </a:r>
          </a:p>
        </p:txBody>
      </p:sp>
    </p:spTree>
    <p:extLst>
      <p:ext uri="{BB962C8B-B14F-4D97-AF65-F5344CB8AC3E}">
        <p14:creationId xmlns:p14="http://schemas.microsoft.com/office/powerpoint/2010/main" val="1198140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C839F4-8681-488B-E373-0D08BB41B1C3}"/>
              </a:ext>
            </a:extLst>
          </p:cNvPr>
          <p:cNvSpPr txBox="1"/>
          <p:nvPr/>
        </p:nvSpPr>
        <p:spPr>
          <a:xfrm>
            <a:off x="647700" y="428625"/>
            <a:ext cx="10896600" cy="5078313"/>
          </a:xfrm>
          <a:prstGeom prst="rect">
            <a:avLst/>
          </a:prstGeom>
          <a:noFill/>
        </p:spPr>
        <p:txBody>
          <a:bodyPr wrap="square" rtlCol="0">
            <a:spAutoFit/>
          </a:bodyPr>
          <a:lstStyle/>
          <a:p>
            <a:pPr algn="ctr"/>
            <a:r>
              <a:rPr lang="en-US" sz="3600" dirty="0">
                <a:solidFill>
                  <a:schemeClr val="bg1"/>
                </a:solidFill>
                <a:latin typeface="Arial Rounded MT Bold" panose="020F0704030504030204" pitchFamily="34" charset="0"/>
              </a:rPr>
              <a:t>Mark 7:20-23</a:t>
            </a:r>
          </a:p>
          <a:p>
            <a:pPr algn="ctr"/>
            <a:endParaRPr lang="en-US" sz="3600" dirty="0">
              <a:solidFill>
                <a:schemeClr val="bg1"/>
              </a:solidFill>
              <a:latin typeface="Arial Rounded MT Bold" panose="020F0704030504030204" pitchFamily="34" charset="0"/>
            </a:endParaRPr>
          </a:p>
          <a:p>
            <a:pPr algn="ctr"/>
            <a:r>
              <a:rPr lang="en-US" sz="3600" dirty="0">
                <a:solidFill>
                  <a:schemeClr val="bg1"/>
                </a:solidFill>
                <a:latin typeface="Arial Rounded MT Bold" panose="020F0704030504030204" pitchFamily="34" charset="0"/>
              </a:rPr>
              <a:t>20  And he said, “What comes out of a person is what defiles him.  21  For from within, out of the heart of man, come evil thoughts, sexual immorality, theft, murder, adultery, 22  coveting, wickedness, deceit, sensuality, </a:t>
            </a:r>
            <a:r>
              <a:rPr lang="en-US" sz="3600" dirty="0">
                <a:solidFill>
                  <a:srgbClr val="FF0000"/>
                </a:solidFill>
                <a:latin typeface="Arial Rounded MT Bold" panose="020F0704030504030204" pitchFamily="34" charset="0"/>
              </a:rPr>
              <a:t>ENVY</a:t>
            </a:r>
            <a:r>
              <a:rPr lang="en-US" sz="3600" dirty="0">
                <a:solidFill>
                  <a:schemeClr val="bg1"/>
                </a:solidFill>
                <a:latin typeface="Arial Rounded MT Bold" panose="020F0704030504030204" pitchFamily="34" charset="0"/>
              </a:rPr>
              <a:t>, slander, pride, foolishness.  23  All these evil things come from within, and they defile a person.”  (ESV)</a:t>
            </a:r>
          </a:p>
        </p:txBody>
      </p:sp>
    </p:spTree>
    <p:extLst>
      <p:ext uri="{BB962C8B-B14F-4D97-AF65-F5344CB8AC3E}">
        <p14:creationId xmlns:p14="http://schemas.microsoft.com/office/powerpoint/2010/main" val="3097486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C839F4-8681-488B-E373-0D08BB41B1C3}"/>
              </a:ext>
            </a:extLst>
          </p:cNvPr>
          <p:cNvSpPr txBox="1"/>
          <p:nvPr/>
        </p:nvSpPr>
        <p:spPr>
          <a:xfrm>
            <a:off x="647700" y="428625"/>
            <a:ext cx="10896600" cy="5632311"/>
          </a:xfrm>
          <a:prstGeom prst="rect">
            <a:avLst/>
          </a:prstGeom>
          <a:noFill/>
        </p:spPr>
        <p:txBody>
          <a:bodyPr wrap="square" rtlCol="0">
            <a:spAutoFit/>
          </a:bodyPr>
          <a:lstStyle/>
          <a:p>
            <a:pPr algn="ctr"/>
            <a:r>
              <a:rPr lang="en-US" sz="3600" dirty="0">
                <a:solidFill>
                  <a:schemeClr val="bg1"/>
                </a:solidFill>
                <a:latin typeface="Arial Rounded MT Bold" panose="020F0704030504030204" pitchFamily="34" charset="0"/>
              </a:rPr>
              <a:t>TO CORRECT THE PROBLEM OF ENVY…</a:t>
            </a:r>
          </a:p>
          <a:p>
            <a:pPr algn="ctr"/>
            <a:endParaRPr lang="en-US" sz="3600" dirty="0">
              <a:solidFill>
                <a:schemeClr val="bg1"/>
              </a:solidFill>
              <a:latin typeface="Arial Rounded MT Bold" panose="020F0704030504030204" pitchFamily="34" charset="0"/>
            </a:endParaRPr>
          </a:p>
          <a:p>
            <a:pPr algn="ctr"/>
            <a:r>
              <a:rPr lang="en-US" sz="3200" dirty="0">
                <a:solidFill>
                  <a:schemeClr val="bg1"/>
                </a:solidFill>
                <a:latin typeface="Arial Rounded MT Bold" panose="020F0704030504030204" pitchFamily="34" charset="0"/>
              </a:rPr>
              <a:t>“The cure for this disease of the heart is love; putting on Christ; becoming mature; walking in the Spirit; accepting the fact that we are members of the same body and that we need each other; being content with who we are and what we can do; crucifying ourselves; praying to God to help us overcome this monster.  We also need to do everything in our power to prevent and heal the terrible disease of envy in the heart.”  (R. J. Stevens)</a:t>
            </a:r>
          </a:p>
        </p:txBody>
      </p:sp>
    </p:spTree>
    <p:extLst>
      <p:ext uri="{BB962C8B-B14F-4D97-AF65-F5344CB8AC3E}">
        <p14:creationId xmlns:p14="http://schemas.microsoft.com/office/powerpoint/2010/main" val="137213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C839F4-8681-488B-E373-0D08BB41B1C3}"/>
              </a:ext>
            </a:extLst>
          </p:cNvPr>
          <p:cNvSpPr txBox="1"/>
          <p:nvPr/>
        </p:nvSpPr>
        <p:spPr>
          <a:xfrm>
            <a:off x="647700" y="428625"/>
            <a:ext cx="10896600" cy="6186309"/>
          </a:xfrm>
          <a:prstGeom prst="rect">
            <a:avLst/>
          </a:prstGeom>
          <a:noFill/>
        </p:spPr>
        <p:txBody>
          <a:bodyPr wrap="square" rtlCol="0">
            <a:spAutoFit/>
          </a:bodyPr>
          <a:lstStyle/>
          <a:p>
            <a:r>
              <a:rPr lang="en-US" sz="3600" dirty="0">
                <a:solidFill>
                  <a:schemeClr val="bg1"/>
                </a:solidFill>
                <a:latin typeface="Arial Rounded MT Bold" panose="020F0704030504030204" pitchFamily="34" charset="0"/>
              </a:rPr>
              <a:t>Proverbs 14:30:  A tranquil heart gives life to the flesh, but envy makes the bones rot.</a:t>
            </a:r>
          </a:p>
          <a:p>
            <a:pPr algn="ctr"/>
            <a:endParaRPr lang="en-US" sz="3600" dirty="0">
              <a:solidFill>
                <a:schemeClr val="bg1"/>
              </a:solidFill>
              <a:latin typeface="Arial Rounded MT Bold" panose="020F0704030504030204" pitchFamily="34" charset="0"/>
            </a:endParaRPr>
          </a:p>
          <a:p>
            <a:r>
              <a:rPr lang="en-US" sz="3600" dirty="0">
                <a:solidFill>
                  <a:schemeClr val="bg1"/>
                </a:solidFill>
                <a:latin typeface="Arial Rounded MT Bold" panose="020F0704030504030204" pitchFamily="34" charset="0"/>
              </a:rPr>
              <a:t>Galatians 5:19-21:  19  Now the works of the flesh are evident:  sexual immorality, impurity, sensuality, 20  idolatry, sorcery, enmity, strife, jealousy, fits of anger, rivalries, dissensions, divisions, 21  </a:t>
            </a:r>
            <a:r>
              <a:rPr lang="en-US" sz="3600" dirty="0">
                <a:solidFill>
                  <a:srgbClr val="FF0000"/>
                </a:solidFill>
                <a:latin typeface="Arial Rounded MT Bold" panose="020F0704030504030204" pitchFamily="34" charset="0"/>
              </a:rPr>
              <a:t>ENVY</a:t>
            </a:r>
            <a:r>
              <a:rPr lang="en-US" sz="3600" dirty="0">
                <a:solidFill>
                  <a:schemeClr val="bg1"/>
                </a:solidFill>
                <a:latin typeface="Arial Rounded MT Bold" panose="020F0704030504030204" pitchFamily="34" charset="0"/>
              </a:rPr>
              <a:t>, drunkenness, orgies, and things like these.  I warn you, as I warned you before, that </a:t>
            </a:r>
            <a:r>
              <a:rPr lang="en-US" sz="3600" i="1" dirty="0">
                <a:solidFill>
                  <a:srgbClr val="FFFF00"/>
                </a:solidFill>
                <a:latin typeface="Arial Rounded MT Bold" panose="020F0704030504030204" pitchFamily="34" charset="0"/>
              </a:rPr>
              <a:t>those who do such things will not inherit the kingdom of God</a:t>
            </a:r>
            <a:r>
              <a:rPr lang="en-US" sz="3600" i="1" dirty="0">
                <a:solidFill>
                  <a:schemeClr val="bg1"/>
                </a:solidFill>
                <a:latin typeface="Arial Rounded MT Bold" panose="020F0704030504030204" pitchFamily="34" charset="0"/>
              </a:rPr>
              <a:t>.</a:t>
            </a:r>
            <a:r>
              <a:rPr lang="en-US" sz="3600" dirty="0">
                <a:solidFill>
                  <a:schemeClr val="bg1"/>
                </a:solidFill>
                <a:latin typeface="Arial Rounded MT Bold" panose="020F0704030504030204" pitchFamily="34" charset="0"/>
              </a:rPr>
              <a:t>  (ESV)</a:t>
            </a:r>
          </a:p>
        </p:txBody>
      </p:sp>
    </p:spTree>
    <p:extLst>
      <p:ext uri="{BB962C8B-B14F-4D97-AF65-F5344CB8AC3E}">
        <p14:creationId xmlns:p14="http://schemas.microsoft.com/office/powerpoint/2010/main" val="1037742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C839F4-8681-488B-E373-0D08BB41B1C3}"/>
              </a:ext>
            </a:extLst>
          </p:cNvPr>
          <p:cNvSpPr txBox="1"/>
          <p:nvPr/>
        </p:nvSpPr>
        <p:spPr>
          <a:xfrm>
            <a:off x="723900" y="171450"/>
            <a:ext cx="10820400" cy="5386090"/>
          </a:xfrm>
          <a:prstGeom prst="rect">
            <a:avLst/>
          </a:prstGeom>
          <a:noFill/>
        </p:spPr>
        <p:txBody>
          <a:bodyPr wrap="square" rtlCol="0">
            <a:spAutoFit/>
          </a:bodyPr>
          <a:lstStyle/>
          <a:p>
            <a:endParaRPr lang="en-US" sz="2800" dirty="0">
              <a:solidFill>
                <a:schemeClr val="bg1"/>
              </a:solidFill>
              <a:latin typeface="Arial Rounded MT Bold" panose="020F0704030504030204" pitchFamily="34" charset="0"/>
            </a:endParaRPr>
          </a:p>
          <a:p>
            <a:pPr algn="ctr"/>
            <a:r>
              <a:rPr lang="en-US" sz="3600" dirty="0">
                <a:solidFill>
                  <a:schemeClr val="bg1"/>
                </a:solidFill>
                <a:latin typeface="Arial Rounded MT Bold" panose="020F0704030504030204" pitchFamily="34" charset="0"/>
              </a:rPr>
              <a:t>A FEW DEFINITIONS</a:t>
            </a:r>
          </a:p>
          <a:p>
            <a:endParaRPr lang="en-US" sz="2800" dirty="0">
              <a:solidFill>
                <a:schemeClr val="bg1"/>
              </a:solidFill>
              <a:latin typeface="Arial Rounded MT Bold" panose="020F0704030504030204" pitchFamily="34" charset="0"/>
            </a:endParaRPr>
          </a:p>
          <a:p>
            <a:endParaRPr lang="en-US" sz="2800" dirty="0">
              <a:solidFill>
                <a:schemeClr val="bg1"/>
              </a:solidFill>
              <a:latin typeface="Arial Rounded MT Bold" panose="020F0704030504030204" pitchFamily="34" charset="0"/>
            </a:endParaRPr>
          </a:p>
          <a:p>
            <a:r>
              <a:rPr lang="en-US" sz="3200" dirty="0">
                <a:solidFill>
                  <a:schemeClr val="bg1"/>
                </a:solidFill>
                <a:latin typeface="Arial Rounded MT Bold" panose="020F0704030504030204" pitchFamily="34" charset="0"/>
              </a:rPr>
              <a:t>Aristotle:  “Envy is pain at the good fortune of others.”  (Aristotle, </a:t>
            </a:r>
            <a:r>
              <a:rPr lang="en-US" sz="3200" i="1" dirty="0">
                <a:solidFill>
                  <a:schemeClr val="bg1"/>
                </a:solidFill>
                <a:latin typeface="Arial Rounded MT Bold" panose="020F0704030504030204" pitchFamily="34" charset="0"/>
              </a:rPr>
              <a:t>Rhetoric, </a:t>
            </a:r>
            <a:r>
              <a:rPr lang="en-US" sz="3200" dirty="0">
                <a:solidFill>
                  <a:schemeClr val="bg1"/>
                </a:solidFill>
                <a:latin typeface="Arial Rounded MT Bold" panose="020F0704030504030204" pitchFamily="34" charset="0"/>
              </a:rPr>
              <a:t>Bk. II, Chapter 10)</a:t>
            </a:r>
          </a:p>
          <a:p>
            <a:endParaRPr lang="en-US" sz="3200" dirty="0">
              <a:solidFill>
                <a:schemeClr val="bg1"/>
              </a:solidFill>
              <a:latin typeface="Arial Rounded MT Bold" panose="020F0704030504030204" pitchFamily="34" charset="0"/>
            </a:endParaRPr>
          </a:p>
          <a:p>
            <a:endParaRPr lang="en-US" sz="3200" dirty="0">
              <a:solidFill>
                <a:schemeClr val="bg1"/>
              </a:solidFill>
              <a:latin typeface="Arial Rounded MT Bold" panose="020F0704030504030204" pitchFamily="34" charset="0"/>
            </a:endParaRPr>
          </a:p>
          <a:p>
            <a:r>
              <a:rPr lang="en-US" sz="3200" dirty="0">
                <a:solidFill>
                  <a:schemeClr val="bg1"/>
                </a:solidFill>
                <a:latin typeface="Arial Rounded MT Bold" panose="020F0704030504030204" pitchFamily="34" charset="0"/>
              </a:rPr>
              <a:t>Oxford (online) U.S. Dictionary:  “A feeling of </a:t>
            </a:r>
            <a:r>
              <a:rPr lang="en-US" sz="3200" i="1" dirty="0">
                <a:solidFill>
                  <a:schemeClr val="bg1"/>
                </a:solidFill>
                <a:latin typeface="Arial Rounded MT Bold" panose="020F0704030504030204" pitchFamily="34" charset="0"/>
              </a:rPr>
              <a:t>discontented</a:t>
            </a:r>
            <a:r>
              <a:rPr lang="en-US" sz="3200" dirty="0">
                <a:solidFill>
                  <a:schemeClr val="bg1"/>
                </a:solidFill>
                <a:latin typeface="Arial Rounded MT Bold" panose="020F0704030504030204" pitchFamily="34" charset="0"/>
              </a:rPr>
              <a:t> or </a:t>
            </a:r>
            <a:r>
              <a:rPr lang="en-US" sz="3200" i="1" dirty="0">
                <a:solidFill>
                  <a:schemeClr val="bg1"/>
                </a:solidFill>
                <a:latin typeface="Arial Rounded MT Bold" panose="020F0704030504030204" pitchFamily="34" charset="0"/>
              </a:rPr>
              <a:t>resentful longing</a:t>
            </a:r>
            <a:r>
              <a:rPr lang="en-US" sz="3200" dirty="0">
                <a:solidFill>
                  <a:schemeClr val="bg1"/>
                </a:solidFill>
                <a:latin typeface="Arial Rounded MT Bold" panose="020F0704030504030204" pitchFamily="34" charset="0"/>
              </a:rPr>
              <a:t> aroused by someone else’s possessions, qualities, or luck.”</a:t>
            </a:r>
          </a:p>
        </p:txBody>
      </p:sp>
    </p:spTree>
    <p:extLst>
      <p:ext uri="{BB962C8B-B14F-4D97-AF65-F5344CB8AC3E}">
        <p14:creationId xmlns:p14="http://schemas.microsoft.com/office/powerpoint/2010/main" val="1105596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C839F4-8681-488B-E373-0D08BB41B1C3}"/>
              </a:ext>
            </a:extLst>
          </p:cNvPr>
          <p:cNvSpPr txBox="1"/>
          <p:nvPr/>
        </p:nvSpPr>
        <p:spPr>
          <a:xfrm>
            <a:off x="647700" y="428625"/>
            <a:ext cx="10896600" cy="5016758"/>
          </a:xfrm>
          <a:prstGeom prst="rect">
            <a:avLst/>
          </a:prstGeom>
          <a:noFill/>
        </p:spPr>
        <p:txBody>
          <a:bodyPr wrap="square" rtlCol="0">
            <a:spAutoFit/>
          </a:bodyPr>
          <a:lstStyle/>
          <a:p>
            <a:pPr algn="ctr"/>
            <a:r>
              <a:rPr lang="en-US" sz="3200" dirty="0">
                <a:solidFill>
                  <a:schemeClr val="bg1"/>
                </a:solidFill>
                <a:latin typeface="Arial Rounded MT Bold" panose="020F0704030504030204" pitchFamily="34" charset="0"/>
              </a:rPr>
              <a:t>Genesis 37:11</a:t>
            </a:r>
          </a:p>
          <a:p>
            <a:pPr algn="ctr"/>
            <a:r>
              <a:rPr lang="en-US" sz="3200" dirty="0">
                <a:solidFill>
                  <a:schemeClr val="bg1"/>
                </a:solidFill>
                <a:latin typeface="Arial Rounded MT Bold" panose="020F0704030504030204" pitchFamily="34" charset="0"/>
              </a:rPr>
              <a:t>(re feelings of Joseph’s brothers toward him, already believing that their father, Jacob, favored Joseph—and after hearing about Joseph’s dreams)</a:t>
            </a:r>
          </a:p>
          <a:p>
            <a:pPr algn="ctr"/>
            <a:endParaRPr lang="en-US" sz="3200" dirty="0">
              <a:solidFill>
                <a:schemeClr val="bg1"/>
              </a:solidFill>
              <a:latin typeface="Arial Rounded MT Bold" panose="020F0704030504030204" pitchFamily="34" charset="0"/>
            </a:endParaRPr>
          </a:p>
          <a:p>
            <a:pPr marL="457200" indent="-457200">
              <a:buFont typeface="Arial" panose="020B0604020202020204" pitchFamily="34" charset="0"/>
              <a:buChar char="•"/>
            </a:pPr>
            <a:r>
              <a:rPr lang="en-US" sz="3200" dirty="0">
                <a:solidFill>
                  <a:schemeClr val="bg1"/>
                </a:solidFill>
                <a:latin typeface="Arial Rounded MT Bold" panose="020F0704030504030204" pitchFamily="34" charset="0"/>
              </a:rPr>
              <a:t>NASB—His brothers were </a:t>
            </a:r>
            <a:r>
              <a:rPr lang="en-US" sz="3200" i="1" u="sng" dirty="0">
                <a:solidFill>
                  <a:srgbClr val="FFFF00"/>
                </a:solidFill>
                <a:latin typeface="Arial Rounded MT Bold" panose="020F0704030504030204" pitchFamily="34" charset="0"/>
              </a:rPr>
              <a:t>jealous</a:t>
            </a:r>
            <a:r>
              <a:rPr lang="en-US" sz="3200" dirty="0">
                <a:solidFill>
                  <a:schemeClr val="bg1"/>
                </a:solidFill>
                <a:latin typeface="Arial Rounded MT Bold" panose="020F0704030504030204" pitchFamily="34" charset="0"/>
              </a:rPr>
              <a:t> of him…</a:t>
            </a:r>
          </a:p>
          <a:p>
            <a:pPr marL="457200" indent="-457200">
              <a:buFont typeface="Arial" panose="020B0604020202020204" pitchFamily="34" charset="0"/>
              <a:buChar char="•"/>
            </a:pPr>
            <a:r>
              <a:rPr lang="en-US" sz="3200" dirty="0">
                <a:solidFill>
                  <a:schemeClr val="bg1"/>
                </a:solidFill>
                <a:latin typeface="Arial Rounded MT Bold" panose="020F0704030504030204" pitchFamily="34" charset="0"/>
              </a:rPr>
              <a:t>ESV—And his brothers were </a:t>
            </a:r>
            <a:r>
              <a:rPr lang="en-US" sz="3200" i="1" u="sng" dirty="0">
                <a:solidFill>
                  <a:srgbClr val="FFFF00"/>
                </a:solidFill>
                <a:latin typeface="Arial Rounded MT Bold" panose="020F0704030504030204" pitchFamily="34" charset="0"/>
              </a:rPr>
              <a:t>jealous</a:t>
            </a:r>
            <a:r>
              <a:rPr lang="en-US" sz="3200" dirty="0">
                <a:solidFill>
                  <a:schemeClr val="bg1"/>
                </a:solidFill>
                <a:latin typeface="Arial Rounded MT Bold" panose="020F0704030504030204" pitchFamily="34" charset="0"/>
              </a:rPr>
              <a:t> of him…</a:t>
            </a:r>
          </a:p>
          <a:p>
            <a:pPr marL="457200" indent="-457200">
              <a:buFont typeface="Arial" panose="020B0604020202020204" pitchFamily="34" charset="0"/>
              <a:buChar char="•"/>
            </a:pPr>
            <a:r>
              <a:rPr lang="en-US" sz="3200" dirty="0">
                <a:solidFill>
                  <a:schemeClr val="bg1"/>
                </a:solidFill>
                <a:latin typeface="Arial Rounded MT Bold" panose="020F0704030504030204" pitchFamily="34" charset="0"/>
              </a:rPr>
              <a:t>NKJV—And his brothers </a:t>
            </a:r>
            <a:r>
              <a:rPr lang="en-US" sz="3200" i="1" u="sng" dirty="0">
                <a:solidFill>
                  <a:srgbClr val="FFFF00"/>
                </a:solidFill>
                <a:latin typeface="Arial Rounded MT Bold" panose="020F0704030504030204" pitchFamily="34" charset="0"/>
              </a:rPr>
              <a:t>envied</a:t>
            </a:r>
            <a:r>
              <a:rPr lang="en-US" sz="3200" dirty="0">
                <a:solidFill>
                  <a:schemeClr val="bg1"/>
                </a:solidFill>
                <a:latin typeface="Arial Rounded MT Bold" panose="020F0704030504030204" pitchFamily="34" charset="0"/>
              </a:rPr>
              <a:t> him…</a:t>
            </a:r>
          </a:p>
          <a:p>
            <a:pPr marL="457200" indent="-457200">
              <a:buFont typeface="Arial" panose="020B0604020202020204" pitchFamily="34" charset="0"/>
              <a:buChar char="•"/>
            </a:pPr>
            <a:endParaRPr lang="en-US" sz="3200" dirty="0">
              <a:solidFill>
                <a:schemeClr val="bg1"/>
              </a:solidFill>
              <a:latin typeface="Arial Rounded MT Bold" panose="020F0704030504030204" pitchFamily="34" charset="0"/>
            </a:endParaRPr>
          </a:p>
          <a:p>
            <a:r>
              <a:rPr lang="en-US" sz="3200" dirty="0">
                <a:solidFill>
                  <a:schemeClr val="bg1"/>
                </a:solidFill>
                <a:latin typeface="Arial Rounded MT Bold" panose="020F0704030504030204" pitchFamily="34" charset="0"/>
              </a:rPr>
              <a:t>(One might wonder:  Can all of these be correct?)</a:t>
            </a:r>
          </a:p>
        </p:txBody>
      </p:sp>
    </p:spTree>
    <p:extLst>
      <p:ext uri="{BB962C8B-B14F-4D97-AF65-F5344CB8AC3E}">
        <p14:creationId xmlns:p14="http://schemas.microsoft.com/office/powerpoint/2010/main" val="922789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C839F4-8681-488B-E373-0D08BB41B1C3}"/>
              </a:ext>
            </a:extLst>
          </p:cNvPr>
          <p:cNvSpPr txBox="1"/>
          <p:nvPr/>
        </p:nvSpPr>
        <p:spPr>
          <a:xfrm>
            <a:off x="647700" y="428625"/>
            <a:ext cx="10896600" cy="5016758"/>
          </a:xfrm>
          <a:prstGeom prst="rect">
            <a:avLst/>
          </a:prstGeom>
          <a:noFill/>
        </p:spPr>
        <p:txBody>
          <a:bodyPr wrap="square" rtlCol="0">
            <a:spAutoFit/>
          </a:bodyPr>
          <a:lstStyle/>
          <a:p>
            <a:pPr algn="ctr"/>
            <a:endParaRPr lang="en-US" sz="3200" dirty="0">
              <a:solidFill>
                <a:schemeClr val="bg1"/>
              </a:solidFill>
              <a:latin typeface="Arial Rounded MT Bold" panose="020F0704030504030204" pitchFamily="34" charset="0"/>
            </a:endParaRPr>
          </a:p>
          <a:p>
            <a:pPr algn="ctr"/>
            <a:r>
              <a:rPr lang="en-US" sz="3200" dirty="0">
                <a:solidFill>
                  <a:schemeClr val="bg1"/>
                </a:solidFill>
                <a:latin typeface="Arial Rounded MT Bold" panose="020F0704030504030204" pitchFamily="34" charset="0"/>
              </a:rPr>
              <a:t>Galatians 5:19-21</a:t>
            </a:r>
          </a:p>
          <a:p>
            <a:pPr algn="ctr"/>
            <a:endParaRPr lang="en-US" sz="3200" dirty="0">
              <a:solidFill>
                <a:schemeClr val="bg1"/>
              </a:solidFill>
              <a:latin typeface="Arial Rounded MT Bold" panose="020F0704030504030204" pitchFamily="34" charset="0"/>
            </a:endParaRPr>
          </a:p>
          <a:p>
            <a:pPr algn="ctr"/>
            <a:r>
              <a:rPr lang="en-US" sz="3200" dirty="0">
                <a:solidFill>
                  <a:schemeClr val="bg1"/>
                </a:solidFill>
                <a:latin typeface="Arial Rounded MT Bold" panose="020F0704030504030204" pitchFamily="34" charset="0"/>
              </a:rPr>
              <a:t>19  Now the works of the flesh are evident:  sexual immorality, impurity, sensuality, 20  idolatry, sorcery, enmity, strife, </a:t>
            </a:r>
            <a:r>
              <a:rPr lang="en-US" sz="3200" dirty="0">
                <a:solidFill>
                  <a:srgbClr val="FF0000"/>
                </a:solidFill>
                <a:latin typeface="Arial Rounded MT Bold" panose="020F0704030504030204" pitchFamily="34" charset="0"/>
              </a:rPr>
              <a:t>JEALOUSY</a:t>
            </a:r>
            <a:r>
              <a:rPr lang="en-US" sz="3200" dirty="0">
                <a:solidFill>
                  <a:schemeClr val="bg1"/>
                </a:solidFill>
                <a:latin typeface="Arial Rounded MT Bold" panose="020F0704030504030204" pitchFamily="34" charset="0"/>
              </a:rPr>
              <a:t>, fits of anger, rivalries, dissensions, divisions, 21  </a:t>
            </a:r>
            <a:r>
              <a:rPr lang="en-US" sz="3200" dirty="0">
                <a:solidFill>
                  <a:srgbClr val="FF0000"/>
                </a:solidFill>
                <a:latin typeface="Arial Rounded MT Bold" panose="020F0704030504030204" pitchFamily="34" charset="0"/>
              </a:rPr>
              <a:t>ENVY</a:t>
            </a:r>
            <a:r>
              <a:rPr lang="en-US" sz="3200" dirty="0">
                <a:solidFill>
                  <a:schemeClr val="bg1"/>
                </a:solidFill>
                <a:latin typeface="Arial Rounded MT Bold" panose="020F0704030504030204" pitchFamily="34" charset="0"/>
              </a:rPr>
              <a:t>, drunkenness, orgies, and things like these.  I warn you, as I warned you before, that </a:t>
            </a:r>
            <a:r>
              <a:rPr lang="en-US" sz="3200" i="1" dirty="0">
                <a:solidFill>
                  <a:srgbClr val="FFFF00"/>
                </a:solidFill>
                <a:latin typeface="Arial Rounded MT Bold" panose="020F0704030504030204" pitchFamily="34" charset="0"/>
              </a:rPr>
              <a:t>those who do such things will not inherit the kingdom of God</a:t>
            </a:r>
            <a:r>
              <a:rPr lang="en-US" sz="3200" i="1" dirty="0">
                <a:solidFill>
                  <a:schemeClr val="bg1"/>
                </a:solidFill>
                <a:latin typeface="Arial Rounded MT Bold" panose="020F0704030504030204" pitchFamily="34" charset="0"/>
              </a:rPr>
              <a:t>.</a:t>
            </a:r>
            <a:r>
              <a:rPr lang="en-US" sz="3200" dirty="0">
                <a:solidFill>
                  <a:schemeClr val="bg1"/>
                </a:solidFill>
                <a:latin typeface="Arial Rounded MT Bold" panose="020F0704030504030204" pitchFamily="34" charset="0"/>
              </a:rPr>
              <a:t>  (ESV)</a:t>
            </a:r>
          </a:p>
        </p:txBody>
      </p:sp>
    </p:spTree>
    <p:extLst>
      <p:ext uri="{BB962C8B-B14F-4D97-AF65-F5344CB8AC3E}">
        <p14:creationId xmlns:p14="http://schemas.microsoft.com/office/powerpoint/2010/main" val="1272677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C839F4-8681-488B-E373-0D08BB41B1C3}"/>
              </a:ext>
            </a:extLst>
          </p:cNvPr>
          <p:cNvSpPr txBox="1"/>
          <p:nvPr/>
        </p:nvSpPr>
        <p:spPr>
          <a:xfrm>
            <a:off x="723900" y="171450"/>
            <a:ext cx="10820400" cy="5693866"/>
          </a:xfrm>
          <a:prstGeom prst="rect">
            <a:avLst/>
          </a:prstGeom>
          <a:noFill/>
        </p:spPr>
        <p:txBody>
          <a:bodyPr wrap="square" rtlCol="0">
            <a:spAutoFit/>
          </a:bodyPr>
          <a:lstStyle/>
          <a:p>
            <a:endParaRPr lang="en-US" sz="2800" dirty="0">
              <a:solidFill>
                <a:schemeClr val="bg1"/>
              </a:solidFill>
              <a:latin typeface="Arial Rounded MT Bold" panose="020F0704030504030204" pitchFamily="34" charset="0"/>
            </a:endParaRPr>
          </a:p>
          <a:p>
            <a:r>
              <a:rPr lang="en-US" sz="2800" dirty="0">
                <a:solidFill>
                  <a:schemeClr val="bg1"/>
                </a:solidFill>
                <a:latin typeface="Arial Rounded MT Bold" panose="020F0704030504030204" pitchFamily="34" charset="0"/>
              </a:rPr>
              <a:t>Oxford (online) Dictionary definition(s) of “jealous”:</a:t>
            </a:r>
          </a:p>
          <a:p>
            <a:endParaRPr lang="en-US" sz="2800" dirty="0">
              <a:solidFill>
                <a:schemeClr val="bg1"/>
              </a:solidFill>
              <a:latin typeface="Arial Rounded MT Bold" panose="020F0704030504030204" pitchFamily="34" charset="0"/>
            </a:endParaRPr>
          </a:p>
          <a:p>
            <a:r>
              <a:rPr lang="en-US" sz="2800" dirty="0">
                <a:solidFill>
                  <a:schemeClr val="bg1"/>
                </a:solidFill>
                <a:latin typeface="Arial Rounded MT Bold" panose="020F0704030504030204" pitchFamily="34" charset="0"/>
              </a:rPr>
              <a:t>1  Feeling or showing </a:t>
            </a:r>
            <a:r>
              <a:rPr lang="en-US" sz="2800" i="1" u="sng" dirty="0">
                <a:solidFill>
                  <a:srgbClr val="FF0000"/>
                </a:solidFill>
                <a:latin typeface="Arial Rounded MT Bold" panose="020F0704030504030204" pitchFamily="34" charset="0"/>
              </a:rPr>
              <a:t>envy</a:t>
            </a:r>
            <a:r>
              <a:rPr lang="en-US" sz="2800" dirty="0">
                <a:solidFill>
                  <a:schemeClr val="bg1"/>
                </a:solidFill>
                <a:latin typeface="Arial Rounded MT Bold" panose="020F0704030504030204" pitchFamily="34" charset="0"/>
              </a:rPr>
              <a:t>  of someone or their achievements and advantages.  “..</a:t>
            </a:r>
            <a:r>
              <a:rPr lang="en-US" sz="2800" i="1" dirty="0">
                <a:solidFill>
                  <a:schemeClr val="bg1"/>
                </a:solidFill>
                <a:latin typeface="Arial Rounded MT Bold" panose="020F0704030504030204" pitchFamily="34" charset="0"/>
              </a:rPr>
              <a:t>he grew jealous of her success.”</a:t>
            </a:r>
          </a:p>
          <a:p>
            <a:endParaRPr lang="en-US" sz="2800" dirty="0">
              <a:solidFill>
                <a:schemeClr val="bg1"/>
              </a:solidFill>
              <a:latin typeface="Arial Rounded MT Bold" panose="020F0704030504030204" pitchFamily="34" charset="0"/>
            </a:endParaRPr>
          </a:p>
          <a:p>
            <a:r>
              <a:rPr lang="en-US" sz="2800" dirty="0">
                <a:solidFill>
                  <a:schemeClr val="bg1"/>
                </a:solidFill>
                <a:latin typeface="Arial Rounded MT Bold" panose="020F0704030504030204" pitchFamily="34" charset="0"/>
              </a:rPr>
              <a:t>1.1  Feeling or showing suspicion of someone’s unfaithfulness in a relationship.  “</a:t>
            </a:r>
            <a:r>
              <a:rPr lang="en-US" sz="2800" i="1" dirty="0">
                <a:solidFill>
                  <a:schemeClr val="bg1"/>
                </a:solidFill>
                <a:latin typeface="Arial Rounded MT Bold" panose="020F0704030504030204" pitchFamily="34" charset="0"/>
              </a:rPr>
              <a:t>a jealous boyfriend</a:t>
            </a:r>
            <a:r>
              <a:rPr lang="en-US" sz="2800" dirty="0">
                <a:solidFill>
                  <a:schemeClr val="bg1"/>
                </a:solidFill>
                <a:latin typeface="Arial Rounded MT Bold" panose="020F0704030504030204" pitchFamily="34" charset="0"/>
              </a:rPr>
              <a:t>’”</a:t>
            </a:r>
          </a:p>
          <a:p>
            <a:endParaRPr lang="en-US" sz="2800" dirty="0">
              <a:solidFill>
                <a:schemeClr val="bg1"/>
              </a:solidFill>
              <a:latin typeface="Arial Rounded MT Bold" panose="020F0704030504030204" pitchFamily="34" charset="0"/>
            </a:endParaRPr>
          </a:p>
          <a:p>
            <a:r>
              <a:rPr lang="en-US" sz="2800" dirty="0">
                <a:solidFill>
                  <a:schemeClr val="bg1"/>
                </a:solidFill>
                <a:latin typeface="Arial Rounded MT Bold" panose="020F0704030504030204" pitchFamily="34" charset="0"/>
              </a:rPr>
              <a:t>1.2  Fiercely protective or vigilant of one’s rights or possessions.  </a:t>
            </a:r>
            <a:r>
              <a:rPr lang="en-US" sz="2800" i="1" dirty="0">
                <a:solidFill>
                  <a:schemeClr val="bg1"/>
                </a:solidFill>
                <a:latin typeface="Arial Rounded MT Bold" panose="020F0704030504030204" pitchFamily="34" charset="0"/>
              </a:rPr>
              <a:t>“Howard is still a little jealous of his authority.”</a:t>
            </a:r>
            <a:endParaRPr lang="en-US" sz="2800" dirty="0">
              <a:solidFill>
                <a:schemeClr val="bg1"/>
              </a:solidFill>
              <a:latin typeface="Arial Rounded MT Bold" panose="020F0704030504030204" pitchFamily="34" charset="0"/>
            </a:endParaRPr>
          </a:p>
          <a:p>
            <a:endParaRPr lang="en-US" sz="2800" dirty="0">
              <a:solidFill>
                <a:schemeClr val="bg1"/>
              </a:solidFill>
              <a:latin typeface="Arial Rounded MT Bold" panose="020F0704030504030204" pitchFamily="34" charset="0"/>
            </a:endParaRPr>
          </a:p>
          <a:p>
            <a:r>
              <a:rPr lang="en-US" sz="2800" dirty="0">
                <a:solidFill>
                  <a:schemeClr val="bg1"/>
                </a:solidFill>
                <a:latin typeface="Arial Rounded MT Bold" panose="020F0704030504030204" pitchFamily="34" charset="0"/>
              </a:rPr>
              <a:t>1.3  (of God) demanding faithfulness and exclusive worship.  </a:t>
            </a:r>
          </a:p>
        </p:txBody>
      </p:sp>
    </p:spTree>
    <p:extLst>
      <p:ext uri="{BB962C8B-B14F-4D97-AF65-F5344CB8AC3E}">
        <p14:creationId xmlns:p14="http://schemas.microsoft.com/office/powerpoint/2010/main" val="1772378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C839F4-8681-488B-E373-0D08BB41B1C3}"/>
              </a:ext>
            </a:extLst>
          </p:cNvPr>
          <p:cNvSpPr txBox="1"/>
          <p:nvPr/>
        </p:nvSpPr>
        <p:spPr>
          <a:xfrm>
            <a:off x="647700" y="428625"/>
            <a:ext cx="10896600" cy="5016758"/>
          </a:xfrm>
          <a:prstGeom prst="rect">
            <a:avLst/>
          </a:prstGeom>
          <a:noFill/>
        </p:spPr>
        <p:txBody>
          <a:bodyPr wrap="square" rtlCol="0">
            <a:spAutoFit/>
          </a:bodyPr>
          <a:lstStyle/>
          <a:p>
            <a:pPr algn="ctr"/>
            <a:r>
              <a:rPr lang="en-US" sz="3200" dirty="0">
                <a:solidFill>
                  <a:schemeClr val="bg1"/>
                </a:solidFill>
                <a:latin typeface="Arial Rounded MT Bold" panose="020F0704030504030204" pitchFamily="34" charset="0"/>
              </a:rPr>
              <a:t>Genesis 37:11</a:t>
            </a:r>
          </a:p>
          <a:p>
            <a:pPr algn="ctr"/>
            <a:r>
              <a:rPr lang="en-US" sz="3200" dirty="0">
                <a:solidFill>
                  <a:schemeClr val="bg1"/>
                </a:solidFill>
                <a:latin typeface="Arial Rounded MT Bold" panose="020F0704030504030204" pitchFamily="34" charset="0"/>
              </a:rPr>
              <a:t>(re feelings of Joseph’s brothers toward him, already believing that their father, Jacob, favored Joseph—and after hearing about Joseph’s dreams)</a:t>
            </a:r>
          </a:p>
          <a:p>
            <a:pPr algn="ctr"/>
            <a:endParaRPr lang="en-US" sz="3200" dirty="0">
              <a:solidFill>
                <a:schemeClr val="bg1"/>
              </a:solidFill>
              <a:latin typeface="Arial Rounded MT Bold" panose="020F0704030504030204" pitchFamily="34" charset="0"/>
            </a:endParaRPr>
          </a:p>
          <a:p>
            <a:pPr marL="457200" indent="-457200">
              <a:buFont typeface="Arial" panose="020B0604020202020204" pitchFamily="34" charset="0"/>
              <a:buChar char="•"/>
            </a:pPr>
            <a:r>
              <a:rPr lang="en-US" sz="3200" dirty="0">
                <a:solidFill>
                  <a:schemeClr val="bg1"/>
                </a:solidFill>
                <a:latin typeface="Arial Rounded MT Bold" panose="020F0704030504030204" pitchFamily="34" charset="0"/>
              </a:rPr>
              <a:t>NASB—His brothers were </a:t>
            </a:r>
            <a:r>
              <a:rPr lang="en-US" sz="3200" i="1" u="sng" dirty="0">
                <a:solidFill>
                  <a:schemeClr val="bg1"/>
                </a:solidFill>
                <a:latin typeface="Arial Rounded MT Bold" panose="020F0704030504030204" pitchFamily="34" charset="0"/>
              </a:rPr>
              <a:t>jealous</a:t>
            </a:r>
            <a:r>
              <a:rPr lang="en-US" sz="3200" dirty="0">
                <a:solidFill>
                  <a:schemeClr val="bg1"/>
                </a:solidFill>
                <a:latin typeface="Arial Rounded MT Bold" panose="020F0704030504030204" pitchFamily="34" charset="0"/>
              </a:rPr>
              <a:t> of him…</a:t>
            </a:r>
          </a:p>
          <a:p>
            <a:pPr marL="457200" indent="-457200">
              <a:buFont typeface="Arial" panose="020B0604020202020204" pitchFamily="34" charset="0"/>
              <a:buChar char="•"/>
            </a:pPr>
            <a:r>
              <a:rPr lang="en-US" sz="3200" dirty="0">
                <a:solidFill>
                  <a:schemeClr val="bg1"/>
                </a:solidFill>
                <a:latin typeface="Arial Rounded MT Bold" panose="020F0704030504030204" pitchFamily="34" charset="0"/>
              </a:rPr>
              <a:t>ESV—And his brothers were </a:t>
            </a:r>
            <a:r>
              <a:rPr lang="en-US" sz="3200" i="1" u="sng" dirty="0">
                <a:solidFill>
                  <a:schemeClr val="bg1"/>
                </a:solidFill>
                <a:latin typeface="Arial Rounded MT Bold" panose="020F0704030504030204" pitchFamily="34" charset="0"/>
              </a:rPr>
              <a:t>jealous</a:t>
            </a:r>
            <a:r>
              <a:rPr lang="en-US" sz="3200" dirty="0">
                <a:solidFill>
                  <a:schemeClr val="bg1"/>
                </a:solidFill>
                <a:latin typeface="Arial Rounded MT Bold" panose="020F0704030504030204" pitchFamily="34" charset="0"/>
              </a:rPr>
              <a:t> of him…</a:t>
            </a:r>
          </a:p>
          <a:p>
            <a:pPr marL="457200" indent="-457200">
              <a:buFont typeface="Arial" panose="020B0604020202020204" pitchFamily="34" charset="0"/>
              <a:buChar char="•"/>
            </a:pPr>
            <a:r>
              <a:rPr lang="en-US" sz="3200" dirty="0">
                <a:solidFill>
                  <a:schemeClr val="bg1"/>
                </a:solidFill>
                <a:latin typeface="Arial Rounded MT Bold" panose="020F0704030504030204" pitchFamily="34" charset="0"/>
              </a:rPr>
              <a:t>NKJV—And his brothers </a:t>
            </a:r>
            <a:r>
              <a:rPr lang="en-US" sz="3200" i="1" u="sng" dirty="0">
                <a:solidFill>
                  <a:schemeClr val="bg1"/>
                </a:solidFill>
                <a:latin typeface="Arial Rounded MT Bold" panose="020F0704030504030204" pitchFamily="34" charset="0"/>
              </a:rPr>
              <a:t>envied</a:t>
            </a:r>
            <a:r>
              <a:rPr lang="en-US" sz="3200" dirty="0">
                <a:solidFill>
                  <a:schemeClr val="bg1"/>
                </a:solidFill>
                <a:latin typeface="Arial Rounded MT Bold" panose="020F0704030504030204" pitchFamily="34" charset="0"/>
              </a:rPr>
              <a:t> him…</a:t>
            </a:r>
          </a:p>
          <a:p>
            <a:pPr marL="457200" indent="-457200">
              <a:buFont typeface="Arial" panose="020B0604020202020204" pitchFamily="34" charset="0"/>
              <a:buChar char="•"/>
            </a:pPr>
            <a:endParaRPr lang="en-US" sz="3200" dirty="0">
              <a:solidFill>
                <a:schemeClr val="bg1"/>
              </a:solidFill>
              <a:latin typeface="Arial Rounded MT Bold" panose="020F0704030504030204" pitchFamily="34" charset="0"/>
            </a:endParaRPr>
          </a:p>
          <a:p>
            <a:r>
              <a:rPr lang="en-US" sz="3200" dirty="0">
                <a:solidFill>
                  <a:srgbClr val="FFFF00"/>
                </a:solidFill>
                <a:latin typeface="Arial Rounded MT Bold" panose="020F0704030504030204" pitchFamily="34" charset="0"/>
              </a:rPr>
              <a:t>(THEY’RE ALL CORRECT.)</a:t>
            </a:r>
          </a:p>
        </p:txBody>
      </p:sp>
    </p:spTree>
    <p:extLst>
      <p:ext uri="{BB962C8B-B14F-4D97-AF65-F5344CB8AC3E}">
        <p14:creationId xmlns:p14="http://schemas.microsoft.com/office/powerpoint/2010/main" val="1555555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C839F4-8681-488B-E373-0D08BB41B1C3}"/>
              </a:ext>
            </a:extLst>
          </p:cNvPr>
          <p:cNvSpPr txBox="1"/>
          <p:nvPr/>
        </p:nvSpPr>
        <p:spPr>
          <a:xfrm>
            <a:off x="723900" y="171450"/>
            <a:ext cx="10820400" cy="4955203"/>
          </a:xfrm>
          <a:prstGeom prst="rect">
            <a:avLst/>
          </a:prstGeom>
          <a:noFill/>
        </p:spPr>
        <p:txBody>
          <a:bodyPr wrap="square" rtlCol="0">
            <a:spAutoFit/>
          </a:bodyPr>
          <a:lstStyle/>
          <a:p>
            <a:endParaRPr lang="en-US" sz="2800" dirty="0">
              <a:solidFill>
                <a:schemeClr val="bg1"/>
              </a:solidFill>
              <a:latin typeface="Arial Rounded MT Bold" panose="020F0704030504030204" pitchFamily="34" charset="0"/>
            </a:endParaRPr>
          </a:p>
          <a:p>
            <a:pPr algn="ctr"/>
            <a:r>
              <a:rPr lang="en-US" sz="3600" dirty="0">
                <a:solidFill>
                  <a:schemeClr val="bg1"/>
                </a:solidFill>
                <a:latin typeface="Arial Rounded MT Bold" panose="020F0704030504030204" pitchFamily="34" charset="0"/>
              </a:rPr>
              <a:t>Oxford (online) Dictionary definition(s) of “covet”:</a:t>
            </a:r>
          </a:p>
          <a:p>
            <a:endParaRPr lang="en-US" sz="3600" dirty="0">
              <a:solidFill>
                <a:schemeClr val="bg1"/>
              </a:solidFill>
              <a:latin typeface="Arial Rounded MT Bold" panose="020F0704030504030204" pitchFamily="34" charset="0"/>
            </a:endParaRPr>
          </a:p>
          <a:p>
            <a:pPr marL="457200" indent="-457200">
              <a:buFont typeface="Arial" panose="020B0604020202020204" pitchFamily="34" charset="0"/>
              <a:buChar char="•"/>
            </a:pPr>
            <a:r>
              <a:rPr lang="en-US" sz="3600" dirty="0">
                <a:solidFill>
                  <a:schemeClr val="bg1"/>
                </a:solidFill>
                <a:latin typeface="Arial Rounded MT Bold" panose="020F0704030504030204" pitchFamily="34" charset="0"/>
              </a:rPr>
              <a:t>(US Dictionary)  Yearn to possess or have something</a:t>
            </a:r>
          </a:p>
          <a:p>
            <a:pPr marL="457200" indent="-457200">
              <a:buFont typeface="Arial" panose="020B0604020202020204" pitchFamily="34" charset="0"/>
              <a:buChar char="•"/>
            </a:pPr>
            <a:endParaRPr lang="en-US" sz="3600" dirty="0">
              <a:solidFill>
                <a:schemeClr val="bg1"/>
              </a:solidFill>
              <a:latin typeface="Arial Rounded MT Bold" panose="020F0704030504030204" pitchFamily="34" charset="0"/>
            </a:endParaRPr>
          </a:p>
          <a:p>
            <a:pPr marL="457200" indent="-457200">
              <a:buFont typeface="Arial" panose="020B0604020202020204" pitchFamily="34" charset="0"/>
              <a:buChar char="•"/>
            </a:pPr>
            <a:r>
              <a:rPr lang="en-US" sz="3600" dirty="0">
                <a:solidFill>
                  <a:schemeClr val="bg1"/>
                </a:solidFill>
                <a:latin typeface="Arial Rounded MT Bold" panose="020F0704030504030204" pitchFamily="34" charset="0"/>
              </a:rPr>
              <a:t>(UK Dictionary)  Yearn to possess (something, especially belonging to another)</a:t>
            </a:r>
            <a:r>
              <a:rPr lang="en-US" sz="2800" dirty="0">
                <a:solidFill>
                  <a:schemeClr val="bg1"/>
                </a:solidFill>
                <a:latin typeface="Arial Rounded MT Bold" panose="020F0704030504030204" pitchFamily="34" charset="0"/>
              </a:rPr>
              <a:t> </a:t>
            </a:r>
          </a:p>
        </p:txBody>
      </p:sp>
    </p:spTree>
    <p:extLst>
      <p:ext uri="{BB962C8B-B14F-4D97-AF65-F5344CB8AC3E}">
        <p14:creationId xmlns:p14="http://schemas.microsoft.com/office/powerpoint/2010/main" val="3752847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C839F4-8681-488B-E373-0D08BB41B1C3}"/>
              </a:ext>
            </a:extLst>
          </p:cNvPr>
          <p:cNvSpPr txBox="1"/>
          <p:nvPr/>
        </p:nvSpPr>
        <p:spPr>
          <a:xfrm>
            <a:off x="647700" y="428625"/>
            <a:ext cx="10896600" cy="6001643"/>
          </a:xfrm>
          <a:prstGeom prst="rect">
            <a:avLst/>
          </a:prstGeom>
          <a:noFill/>
        </p:spPr>
        <p:txBody>
          <a:bodyPr wrap="square" rtlCol="0">
            <a:spAutoFit/>
          </a:bodyPr>
          <a:lstStyle/>
          <a:p>
            <a:pPr algn="ctr"/>
            <a:r>
              <a:rPr lang="en-US" sz="3200" dirty="0">
                <a:solidFill>
                  <a:schemeClr val="bg1"/>
                </a:solidFill>
                <a:latin typeface="Arial Rounded MT Bold" panose="020F0704030504030204" pitchFamily="34" charset="0"/>
              </a:rPr>
              <a:t>John 11:45-48</a:t>
            </a:r>
          </a:p>
          <a:p>
            <a:pPr algn="ctr"/>
            <a:r>
              <a:rPr lang="en-US" sz="3200" dirty="0">
                <a:solidFill>
                  <a:schemeClr val="bg1"/>
                </a:solidFill>
                <a:latin typeface="Arial Rounded MT Bold" panose="020F0704030504030204" pitchFamily="34" charset="0"/>
              </a:rPr>
              <a:t>(right after Lazarus raised)</a:t>
            </a:r>
          </a:p>
          <a:p>
            <a:pPr algn="ctr"/>
            <a:endParaRPr lang="en-US" sz="3200" dirty="0">
              <a:solidFill>
                <a:schemeClr val="bg1"/>
              </a:solidFill>
              <a:latin typeface="Arial Rounded MT Bold" panose="020F0704030504030204" pitchFamily="34" charset="0"/>
            </a:endParaRPr>
          </a:p>
          <a:p>
            <a:pPr algn="ctr"/>
            <a:r>
              <a:rPr lang="en-US" sz="3200" dirty="0">
                <a:solidFill>
                  <a:schemeClr val="bg1"/>
                </a:solidFill>
                <a:latin typeface="Arial Rounded MT Bold" panose="020F0704030504030204" pitchFamily="34" charset="0"/>
              </a:rPr>
              <a:t>45  Many of the Jews therefore, who had come with Mary and had seen what he did, believed in him, 46  but some of them went to the Pharisees and told them what Jesus had done.  47  So the chief priests and the Pharisees gathered the council and said, “What are we to do?  For this man performs many signs.  48  If we let him go on like this, </a:t>
            </a:r>
            <a:r>
              <a:rPr lang="en-US" sz="3200" i="1" dirty="0">
                <a:solidFill>
                  <a:srgbClr val="FFFF00"/>
                </a:solidFill>
                <a:latin typeface="Arial Rounded MT Bold" panose="020F0704030504030204" pitchFamily="34" charset="0"/>
              </a:rPr>
              <a:t>everyone will believe in him,</a:t>
            </a:r>
            <a:r>
              <a:rPr lang="en-US" sz="3200" dirty="0">
                <a:solidFill>
                  <a:schemeClr val="bg1"/>
                </a:solidFill>
                <a:latin typeface="Arial Rounded MT Bold" panose="020F0704030504030204" pitchFamily="34" charset="0"/>
              </a:rPr>
              <a:t> </a:t>
            </a:r>
            <a:r>
              <a:rPr lang="en-US" sz="3200" i="1" dirty="0">
                <a:solidFill>
                  <a:srgbClr val="FFFF00"/>
                </a:solidFill>
                <a:latin typeface="Arial Rounded MT Bold" panose="020F0704030504030204" pitchFamily="34" charset="0"/>
              </a:rPr>
              <a:t>and the Romans will come and take away both our place and our nation</a:t>
            </a:r>
            <a:r>
              <a:rPr lang="en-US" sz="3200" i="1" dirty="0">
                <a:solidFill>
                  <a:schemeClr val="bg1"/>
                </a:solidFill>
                <a:latin typeface="Arial Rounded MT Bold" panose="020F0704030504030204" pitchFamily="34" charset="0"/>
              </a:rPr>
              <a:t>.</a:t>
            </a:r>
            <a:r>
              <a:rPr lang="en-US" sz="3200" dirty="0">
                <a:solidFill>
                  <a:schemeClr val="bg1"/>
                </a:solidFill>
                <a:latin typeface="Arial Rounded MT Bold" panose="020F0704030504030204" pitchFamily="34" charset="0"/>
              </a:rPr>
              <a:t>”  (ESV)</a:t>
            </a:r>
          </a:p>
        </p:txBody>
      </p:sp>
    </p:spTree>
    <p:extLst>
      <p:ext uri="{BB962C8B-B14F-4D97-AF65-F5344CB8AC3E}">
        <p14:creationId xmlns:p14="http://schemas.microsoft.com/office/powerpoint/2010/main" val="39970337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1780</TotalTime>
  <Words>906</Words>
  <Application>Microsoft Office PowerPoint</Application>
  <PresentationFormat>Widescreen</PresentationFormat>
  <Paragraphs>66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Rounded MT Bold</vt:lpstr>
      <vt:lpstr>Calibri</vt:lpstr>
      <vt:lpstr>Calibri Light</vt:lpstr>
      <vt:lpstr>Rockwell Extra Bold</vt:lpstr>
      <vt:lpstr>Office Theme</vt:lpstr>
      <vt:lpstr>ENVY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ENVY</dc:title>
  <dc:creator>ASHLEY &amp; IVY White</dc:creator>
  <cp:lastModifiedBy>ASHLEY &amp; IVY White</cp:lastModifiedBy>
  <cp:revision>33</cp:revision>
  <dcterms:created xsi:type="dcterms:W3CDTF">2022-06-20T17:06:17Z</dcterms:created>
  <dcterms:modified xsi:type="dcterms:W3CDTF">2022-06-22T18:53:43Z</dcterms:modified>
</cp:coreProperties>
</file>