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06" r:id="rId2"/>
    <p:sldId id="287" r:id="rId3"/>
    <p:sldId id="410" r:id="rId4"/>
    <p:sldId id="407" r:id="rId5"/>
    <p:sldId id="434" r:id="rId6"/>
    <p:sldId id="388" r:id="rId7"/>
    <p:sldId id="435" r:id="rId8"/>
    <p:sldId id="438" r:id="rId9"/>
    <p:sldId id="437" r:id="rId10"/>
    <p:sldId id="436" r:id="rId11"/>
    <p:sldId id="439" r:id="rId12"/>
    <p:sldId id="440" r:id="rId13"/>
    <p:sldId id="441" r:id="rId14"/>
    <p:sldId id="442" r:id="rId15"/>
    <p:sldId id="443" r:id="rId16"/>
    <p:sldId id="448" r:id="rId17"/>
    <p:sldId id="447" r:id="rId18"/>
    <p:sldId id="446" r:id="rId19"/>
    <p:sldId id="445" r:id="rId20"/>
    <p:sldId id="444" r:id="rId21"/>
    <p:sldId id="433"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27A64-3906-40A1-BD92-966D9BB5051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568D571-3EA4-45B2-90A1-0000C822C0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557E5E5-952B-4F4B-8736-CECCF60D57F1}"/>
              </a:ext>
            </a:extLst>
          </p:cNvPr>
          <p:cNvSpPr>
            <a:spLocks noGrp="1"/>
          </p:cNvSpPr>
          <p:nvPr>
            <p:ph type="dt" sz="half" idx="10"/>
          </p:nvPr>
        </p:nvSpPr>
        <p:spPr/>
        <p:txBody>
          <a:bodyPr/>
          <a:lstStyle/>
          <a:p>
            <a:fld id="{B881893D-8424-4DB9-82BB-EC4A0E78320B}" type="datetimeFigureOut">
              <a:rPr lang="en-US" smtClean="0"/>
              <a:t>4/24/2022</a:t>
            </a:fld>
            <a:endParaRPr lang="en-US"/>
          </a:p>
        </p:txBody>
      </p:sp>
      <p:sp>
        <p:nvSpPr>
          <p:cNvPr id="5" name="Footer Placeholder 4">
            <a:extLst>
              <a:ext uri="{FF2B5EF4-FFF2-40B4-BE49-F238E27FC236}">
                <a16:creationId xmlns:a16="http://schemas.microsoft.com/office/drawing/2014/main" id="{CEF638E2-E92B-428F-B8F9-D2F7A671F9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6726B6-7735-445E-B4AE-BFC5FED14356}"/>
              </a:ext>
            </a:extLst>
          </p:cNvPr>
          <p:cNvSpPr>
            <a:spLocks noGrp="1"/>
          </p:cNvSpPr>
          <p:nvPr>
            <p:ph type="sldNum" sz="quarter" idx="12"/>
          </p:nvPr>
        </p:nvSpPr>
        <p:spPr/>
        <p:txBody>
          <a:bodyPr/>
          <a:lstStyle/>
          <a:p>
            <a:fld id="{52434DAC-E639-44C2-A2F6-8C7FE1FA7791}" type="slidenum">
              <a:rPr lang="en-US" smtClean="0"/>
              <a:t>‹#›</a:t>
            </a:fld>
            <a:endParaRPr lang="en-US"/>
          </a:p>
        </p:txBody>
      </p:sp>
    </p:spTree>
    <p:extLst>
      <p:ext uri="{BB962C8B-B14F-4D97-AF65-F5344CB8AC3E}">
        <p14:creationId xmlns:p14="http://schemas.microsoft.com/office/powerpoint/2010/main" val="789269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30102-CE69-4BF1-977E-1315819F90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65226A6-EC1F-4969-88F0-EFD5D7B5382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337773-7309-4B9F-B47A-AC7DC4675938}"/>
              </a:ext>
            </a:extLst>
          </p:cNvPr>
          <p:cNvSpPr>
            <a:spLocks noGrp="1"/>
          </p:cNvSpPr>
          <p:nvPr>
            <p:ph type="dt" sz="half" idx="10"/>
          </p:nvPr>
        </p:nvSpPr>
        <p:spPr/>
        <p:txBody>
          <a:bodyPr/>
          <a:lstStyle/>
          <a:p>
            <a:fld id="{B881893D-8424-4DB9-82BB-EC4A0E78320B}" type="datetimeFigureOut">
              <a:rPr lang="en-US" smtClean="0"/>
              <a:t>4/24/2022</a:t>
            </a:fld>
            <a:endParaRPr lang="en-US"/>
          </a:p>
        </p:txBody>
      </p:sp>
      <p:sp>
        <p:nvSpPr>
          <p:cNvPr id="5" name="Footer Placeholder 4">
            <a:extLst>
              <a:ext uri="{FF2B5EF4-FFF2-40B4-BE49-F238E27FC236}">
                <a16:creationId xmlns:a16="http://schemas.microsoft.com/office/drawing/2014/main" id="{C5FB184C-F740-4D73-B596-5A32E8E0AA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984CA9-DA40-4160-95DF-0E79FBCF5871}"/>
              </a:ext>
            </a:extLst>
          </p:cNvPr>
          <p:cNvSpPr>
            <a:spLocks noGrp="1"/>
          </p:cNvSpPr>
          <p:nvPr>
            <p:ph type="sldNum" sz="quarter" idx="12"/>
          </p:nvPr>
        </p:nvSpPr>
        <p:spPr/>
        <p:txBody>
          <a:bodyPr/>
          <a:lstStyle/>
          <a:p>
            <a:fld id="{52434DAC-E639-44C2-A2F6-8C7FE1FA7791}" type="slidenum">
              <a:rPr lang="en-US" smtClean="0"/>
              <a:t>‹#›</a:t>
            </a:fld>
            <a:endParaRPr lang="en-US"/>
          </a:p>
        </p:txBody>
      </p:sp>
    </p:spTree>
    <p:extLst>
      <p:ext uri="{BB962C8B-B14F-4D97-AF65-F5344CB8AC3E}">
        <p14:creationId xmlns:p14="http://schemas.microsoft.com/office/powerpoint/2010/main" val="706061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5F7D5A-612C-4F45-87F4-B7CB99436E8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843455-6703-4B85-A097-DA4A3E5E9FE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C2FCC7-1252-4E72-BE5F-2AE2F9964DAB}"/>
              </a:ext>
            </a:extLst>
          </p:cNvPr>
          <p:cNvSpPr>
            <a:spLocks noGrp="1"/>
          </p:cNvSpPr>
          <p:nvPr>
            <p:ph type="dt" sz="half" idx="10"/>
          </p:nvPr>
        </p:nvSpPr>
        <p:spPr/>
        <p:txBody>
          <a:bodyPr/>
          <a:lstStyle/>
          <a:p>
            <a:fld id="{B881893D-8424-4DB9-82BB-EC4A0E78320B}" type="datetimeFigureOut">
              <a:rPr lang="en-US" smtClean="0"/>
              <a:t>4/24/2022</a:t>
            </a:fld>
            <a:endParaRPr lang="en-US"/>
          </a:p>
        </p:txBody>
      </p:sp>
      <p:sp>
        <p:nvSpPr>
          <p:cNvPr id="5" name="Footer Placeholder 4">
            <a:extLst>
              <a:ext uri="{FF2B5EF4-FFF2-40B4-BE49-F238E27FC236}">
                <a16:creationId xmlns:a16="http://schemas.microsoft.com/office/drawing/2014/main" id="{5547D38E-C8ED-4E18-B3C9-CF39DCFF7E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675534-4508-42A4-9A64-7F00C692881A}"/>
              </a:ext>
            </a:extLst>
          </p:cNvPr>
          <p:cNvSpPr>
            <a:spLocks noGrp="1"/>
          </p:cNvSpPr>
          <p:nvPr>
            <p:ph type="sldNum" sz="quarter" idx="12"/>
          </p:nvPr>
        </p:nvSpPr>
        <p:spPr/>
        <p:txBody>
          <a:bodyPr/>
          <a:lstStyle/>
          <a:p>
            <a:fld id="{52434DAC-E639-44C2-A2F6-8C7FE1FA7791}" type="slidenum">
              <a:rPr lang="en-US" smtClean="0"/>
              <a:t>‹#›</a:t>
            </a:fld>
            <a:endParaRPr lang="en-US"/>
          </a:p>
        </p:txBody>
      </p:sp>
    </p:spTree>
    <p:extLst>
      <p:ext uri="{BB962C8B-B14F-4D97-AF65-F5344CB8AC3E}">
        <p14:creationId xmlns:p14="http://schemas.microsoft.com/office/powerpoint/2010/main" val="2466190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4F602-5CC3-4D77-89F2-231DC82B37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E6194B-FA1B-4D97-9AA6-7C2818754A4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4B299B-FD22-4B06-AB3B-7796B7F6E4F9}"/>
              </a:ext>
            </a:extLst>
          </p:cNvPr>
          <p:cNvSpPr>
            <a:spLocks noGrp="1"/>
          </p:cNvSpPr>
          <p:nvPr>
            <p:ph type="dt" sz="half" idx="10"/>
          </p:nvPr>
        </p:nvSpPr>
        <p:spPr/>
        <p:txBody>
          <a:bodyPr/>
          <a:lstStyle/>
          <a:p>
            <a:fld id="{B881893D-8424-4DB9-82BB-EC4A0E78320B}" type="datetimeFigureOut">
              <a:rPr lang="en-US" smtClean="0"/>
              <a:t>4/24/2022</a:t>
            </a:fld>
            <a:endParaRPr lang="en-US"/>
          </a:p>
        </p:txBody>
      </p:sp>
      <p:sp>
        <p:nvSpPr>
          <p:cNvPr id="5" name="Footer Placeholder 4">
            <a:extLst>
              <a:ext uri="{FF2B5EF4-FFF2-40B4-BE49-F238E27FC236}">
                <a16:creationId xmlns:a16="http://schemas.microsoft.com/office/drawing/2014/main" id="{C53F91E1-0835-449B-9B87-F962CF9790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7B77AC-C92F-4916-9A00-021383B73019}"/>
              </a:ext>
            </a:extLst>
          </p:cNvPr>
          <p:cNvSpPr>
            <a:spLocks noGrp="1"/>
          </p:cNvSpPr>
          <p:nvPr>
            <p:ph type="sldNum" sz="quarter" idx="12"/>
          </p:nvPr>
        </p:nvSpPr>
        <p:spPr/>
        <p:txBody>
          <a:bodyPr/>
          <a:lstStyle/>
          <a:p>
            <a:fld id="{52434DAC-E639-44C2-A2F6-8C7FE1FA7791}" type="slidenum">
              <a:rPr lang="en-US" smtClean="0"/>
              <a:t>‹#›</a:t>
            </a:fld>
            <a:endParaRPr lang="en-US"/>
          </a:p>
        </p:txBody>
      </p:sp>
    </p:spTree>
    <p:extLst>
      <p:ext uri="{BB962C8B-B14F-4D97-AF65-F5344CB8AC3E}">
        <p14:creationId xmlns:p14="http://schemas.microsoft.com/office/powerpoint/2010/main" val="2313026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63840-F0FA-4321-BE0A-639AAFA85E0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59175BA-BFA3-45CA-82B3-D96703ACA1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0A67B58-9520-40EF-909E-3A325E87AA98}"/>
              </a:ext>
            </a:extLst>
          </p:cNvPr>
          <p:cNvSpPr>
            <a:spLocks noGrp="1"/>
          </p:cNvSpPr>
          <p:nvPr>
            <p:ph type="dt" sz="half" idx="10"/>
          </p:nvPr>
        </p:nvSpPr>
        <p:spPr/>
        <p:txBody>
          <a:bodyPr/>
          <a:lstStyle/>
          <a:p>
            <a:fld id="{B881893D-8424-4DB9-82BB-EC4A0E78320B}" type="datetimeFigureOut">
              <a:rPr lang="en-US" smtClean="0"/>
              <a:t>4/24/2022</a:t>
            </a:fld>
            <a:endParaRPr lang="en-US"/>
          </a:p>
        </p:txBody>
      </p:sp>
      <p:sp>
        <p:nvSpPr>
          <p:cNvPr id="5" name="Footer Placeholder 4">
            <a:extLst>
              <a:ext uri="{FF2B5EF4-FFF2-40B4-BE49-F238E27FC236}">
                <a16:creationId xmlns:a16="http://schemas.microsoft.com/office/drawing/2014/main" id="{896135AD-CE40-4E7B-9E32-1A5E981111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0C9AC7-C1AA-42E9-8170-A2FC22500031}"/>
              </a:ext>
            </a:extLst>
          </p:cNvPr>
          <p:cNvSpPr>
            <a:spLocks noGrp="1"/>
          </p:cNvSpPr>
          <p:nvPr>
            <p:ph type="sldNum" sz="quarter" idx="12"/>
          </p:nvPr>
        </p:nvSpPr>
        <p:spPr/>
        <p:txBody>
          <a:bodyPr/>
          <a:lstStyle/>
          <a:p>
            <a:fld id="{52434DAC-E639-44C2-A2F6-8C7FE1FA7791}" type="slidenum">
              <a:rPr lang="en-US" smtClean="0"/>
              <a:t>‹#›</a:t>
            </a:fld>
            <a:endParaRPr lang="en-US"/>
          </a:p>
        </p:txBody>
      </p:sp>
    </p:spTree>
    <p:extLst>
      <p:ext uri="{BB962C8B-B14F-4D97-AF65-F5344CB8AC3E}">
        <p14:creationId xmlns:p14="http://schemas.microsoft.com/office/powerpoint/2010/main" val="233000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B054A-A916-4760-8F94-58C9742523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2E12DA-9F05-4123-A10A-3CF023C13A2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3DB36BF-3AC3-43DD-96E2-0284D32B912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2707627-ADBB-4090-9256-B0CF6AA1B9CF}"/>
              </a:ext>
            </a:extLst>
          </p:cNvPr>
          <p:cNvSpPr>
            <a:spLocks noGrp="1"/>
          </p:cNvSpPr>
          <p:nvPr>
            <p:ph type="dt" sz="half" idx="10"/>
          </p:nvPr>
        </p:nvSpPr>
        <p:spPr/>
        <p:txBody>
          <a:bodyPr/>
          <a:lstStyle/>
          <a:p>
            <a:fld id="{B881893D-8424-4DB9-82BB-EC4A0E78320B}" type="datetimeFigureOut">
              <a:rPr lang="en-US" smtClean="0"/>
              <a:t>4/24/2022</a:t>
            </a:fld>
            <a:endParaRPr lang="en-US"/>
          </a:p>
        </p:txBody>
      </p:sp>
      <p:sp>
        <p:nvSpPr>
          <p:cNvPr id="6" name="Footer Placeholder 5">
            <a:extLst>
              <a:ext uri="{FF2B5EF4-FFF2-40B4-BE49-F238E27FC236}">
                <a16:creationId xmlns:a16="http://schemas.microsoft.com/office/drawing/2014/main" id="{A90B96E7-AD0B-4958-9353-6F54C7459A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207757-32BB-46B3-B85B-6AD030DC38AC}"/>
              </a:ext>
            </a:extLst>
          </p:cNvPr>
          <p:cNvSpPr>
            <a:spLocks noGrp="1"/>
          </p:cNvSpPr>
          <p:nvPr>
            <p:ph type="sldNum" sz="quarter" idx="12"/>
          </p:nvPr>
        </p:nvSpPr>
        <p:spPr/>
        <p:txBody>
          <a:bodyPr/>
          <a:lstStyle/>
          <a:p>
            <a:fld id="{52434DAC-E639-44C2-A2F6-8C7FE1FA7791}" type="slidenum">
              <a:rPr lang="en-US" smtClean="0"/>
              <a:t>‹#›</a:t>
            </a:fld>
            <a:endParaRPr lang="en-US"/>
          </a:p>
        </p:txBody>
      </p:sp>
    </p:spTree>
    <p:extLst>
      <p:ext uri="{BB962C8B-B14F-4D97-AF65-F5344CB8AC3E}">
        <p14:creationId xmlns:p14="http://schemas.microsoft.com/office/powerpoint/2010/main" val="1125545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7DF59-9C06-4703-89A9-72C28E21117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8780D73-834E-4A86-919A-C36384A860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D6EB7C2-5FF0-4C39-8D4B-70BBAE8EE20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BA1A4AE-4369-4534-9CEF-8961AC0824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731A187-A511-4805-8DA5-7968280CF52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3E0920C-8F9A-47C4-9676-23725B79CDBC}"/>
              </a:ext>
            </a:extLst>
          </p:cNvPr>
          <p:cNvSpPr>
            <a:spLocks noGrp="1"/>
          </p:cNvSpPr>
          <p:nvPr>
            <p:ph type="dt" sz="half" idx="10"/>
          </p:nvPr>
        </p:nvSpPr>
        <p:spPr/>
        <p:txBody>
          <a:bodyPr/>
          <a:lstStyle/>
          <a:p>
            <a:fld id="{B881893D-8424-4DB9-82BB-EC4A0E78320B}" type="datetimeFigureOut">
              <a:rPr lang="en-US" smtClean="0"/>
              <a:t>4/24/2022</a:t>
            </a:fld>
            <a:endParaRPr lang="en-US"/>
          </a:p>
        </p:txBody>
      </p:sp>
      <p:sp>
        <p:nvSpPr>
          <p:cNvPr id="8" name="Footer Placeholder 7">
            <a:extLst>
              <a:ext uri="{FF2B5EF4-FFF2-40B4-BE49-F238E27FC236}">
                <a16:creationId xmlns:a16="http://schemas.microsoft.com/office/drawing/2014/main" id="{C8598E8D-8C65-447B-83F7-3FD333B3172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B10E3CD-16F2-463C-B55E-7943442DC65B}"/>
              </a:ext>
            </a:extLst>
          </p:cNvPr>
          <p:cNvSpPr>
            <a:spLocks noGrp="1"/>
          </p:cNvSpPr>
          <p:nvPr>
            <p:ph type="sldNum" sz="quarter" idx="12"/>
          </p:nvPr>
        </p:nvSpPr>
        <p:spPr/>
        <p:txBody>
          <a:bodyPr/>
          <a:lstStyle/>
          <a:p>
            <a:fld id="{52434DAC-E639-44C2-A2F6-8C7FE1FA7791}" type="slidenum">
              <a:rPr lang="en-US" smtClean="0"/>
              <a:t>‹#›</a:t>
            </a:fld>
            <a:endParaRPr lang="en-US"/>
          </a:p>
        </p:txBody>
      </p:sp>
    </p:spTree>
    <p:extLst>
      <p:ext uri="{BB962C8B-B14F-4D97-AF65-F5344CB8AC3E}">
        <p14:creationId xmlns:p14="http://schemas.microsoft.com/office/powerpoint/2010/main" val="3200237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C375D-0C1A-4646-8B79-31A23686812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98D9445-71D4-496C-B529-4E92FC6A3DD1}"/>
              </a:ext>
            </a:extLst>
          </p:cNvPr>
          <p:cNvSpPr>
            <a:spLocks noGrp="1"/>
          </p:cNvSpPr>
          <p:nvPr>
            <p:ph type="dt" sz="half" idx="10"/>
          </p:nvPr>
        </p:nvSpPr>
        <p:spPr/>
        <p:txBody>
          <a:bodyPr/>
          <a:lstStyle/>
          <a:p>
            <a:fld id="{B881893D-8424-4DB9-82BB-EC4A0E78320B}" type="datetimeFigureOut">
              <a:rPr lang="en-US" smtClean="0"/>
              <a:t>4/24/2022</a:t>
            </a:fld>
            <a:endParaRPr lang="en-US"/>
          </a:p>
        </p:txBody>
      </p:sp>
      <p:sp>
        <p:nvSpPr>
          <p:cNvPr id="4" name="Footer Placeholder 3">
            <a:extLst>
              <a:ext uri="{FF2B5EF4-FFF2-40B4-BE49-F238E27FC236}">
                <a16:creationId xmlns:a16="http://schemas.microsoft.com/office/drawing/2014/main" id="{3D3E712F-9C64-4012-8BE5-10A9E654E8F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DA51DBA-8DB1-4453-946E-6ABD0AFD9026}"/>
              </a:ext>
            </a:extLst>
          </p:cNvPr>
          <p:cNvSpPr>
            <a:spLocks noGrp="1"/>
          </p:cNvSpPr>
          <p:nvPr>
            <p:ph type="sldNum" sz="quarter" idx="12"/>
          </p:nvPr>
        </p:nvSpPr>
        <p:spPr/>
        <p:txBody>
          <a:bodyPr/>
          <a:lstStyle/>
          <a:p>
            <a:fld id="{52434DAC-E639-44C2-A2F6-8C7FE1FA7791}" type="slidenum">
              <a:rPr lang="en-US" smtClean="0"/>
              <a:t>‹#›</a:t>
            </a:fld>
            <a:endParaRPr lang="en-US"/>
          </a:p>
        </p:txBody>
      </p:sp>
    </p:spTree>
    <p:extLst>
      <p:ext uri="{BB962C8B-B14F-4D97-AF65-F5344CB8AC3E}">
        <p14:creationId xmlns:p14="http://schemas.microsoft.com/office/powerpoint/2010/main" val="260083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6AD2D1-01CC-4AC5-9EFD-80DF2B491E3D}"/>
              </a:ext>
            </a:extLst>
          </p:cNvPr>
          <p:cNvSpPr>
            <a:spLocks noGrp="1"/>
          </p:cNvSpPr>
          <p:nvPr>
            <p:ph type="dt" sz="half" idx="10"/>
          </p:nvPr>
        </p:nvSpPr>
        <p:spPr/>
        <p:txBody>
          <a:bodyPr/>
          <a:lstStyle/>
          <a:p>
            <a:fld id="{B881893D-8424-4DB9-82BB-EC4A0E78320B}" type="datetimeFigureOut">
              <a:rPr lang="en-US" smtClean="0"/>
              <a:t>4/24/2022</a:t>
            </a:fld>
            <a:endParaRPr lang="en-US"/>
          </a:p>
        </p:txBody>
      </p:sp>
      <p:sp>
        <p:nvSpPr>
          <p:cNvPr id="3" name="Footer Placeholder 2">
            <a:extLst>
              <a:ext uri="{FF2B5EF4-FFF2-40B4-BE49-F238E27FC236}">
                <a16:creationId xmlns:a16="http://schemas.microsoft.com/office/drawing/2014/main" id="{8DD885DB-309F-4611-BF90-41741568209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BF8CB98-3DC5-4CA0-9AF0-CC77D8209A51}"/>
              </a:ext>
            </a:extLst>
          </p:cNvPr>
          <p:cNvSpPr>
            <a:spLocks noGrp="1"/>
          </p:cNvSpPr>
          <p:nvPr>
            <p:ph type="sldNum" sz="quarter" idx="12"/>
          </p:nvPr>
        </p:nvSpPr>
        <p:spPr/>
        <p:txBody>
          <a:bodyPr/>
          <a:lstStyle/>
          <a:p>
            <a:fld id="{52434DAC-E639-44C2-A2F6-8C7FE1FA7791}" type="slidenum">
              <a:rPr lang="en-US" smtClean="0"/>
              <a:t>‹#›</a:t>
            </a:fld>
            <a:endParaRPr lang="en-US"/>
          </a:p>
        </p:txBody>
      </p:sp>
    </p:spTree>
    <p:extLst>
      <p:ext uri="{BB962C8B-B14F-4D97-AF65-F5344CB8AC3E}">
        <p14:creationId xmlns:p14="http://schemas.microsoft.com/office/powerpoint/2010/main" val="1281854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0E4EC-3FF9-4335-816A-B69101CE5C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74A7E7D-281F-48F5-A8DB-CDCE4B83E2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45B694-F66C-4892-9C27-BD54CA0584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94C3FC-5F13-490A-8114-BEC2D4B42ED7}"/>
              </a:ext>
            </a:extLst>
          </p:cNvPr>
          <p:cNvSpPr>
            <a:spLocks noGrp="1"/>
          </p:cNvSpPr>
          <p:nvPr>
            <p:ph type="dt" sz="half" idx="10"/>
          </p:nvPr>
        </p:nvSpPr>
        <p:spPr/>
        <p:txBody>
          <a:bodyPr/>
          <a:lstStyle/>
          <a:p>
            <a:fld id="{B881893D-8424-4DB9-82BB-EC4A0E78320B}" type="datetimeFigureOut">
              <a:rPr lang="en-US" smtClean="0"/>
              <a:t>4/24/2022</a:t>
            </a:fld>
            <a:endParaRPr lang="en-US"/>
          </a:p>
        </p:txBody>
      </p:sp>
      <p:sp>
        <p:nvSpPr>
          <p:cNvPr id="6" name="Footer Placeholder 5">
            <a:extLst>
              <a:ext uri="{FF2B5EF4-FFF2-40B4-BE49-F238E27FC236}">
                <a16:creationId xmlns:a16="http://schemas.microsoft.com/office/drawing/2014/main" id="{217A122E-E110-425E-8B39-2DE7789C8C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0BEE26-A707-4199-968C-B09E58B04B0F}"/>
              </a:ext>
            </a:extLst>
          </p:cNvPr>
          <p:cNvSpPr>
            <a:spLocks noGrp="1"/>
          </p:cNvSpPr>
          <p:nvPr>
            <p:ph type="sldNum" sz="quarter" idx="12"/>
          </p:nvPr>
        </p:nvSpPr>
        <p:spPr/>
        <p:txBody>
          <a:bodyPr/>
          <a:lstStyle/>
          <a:p>
            <a:fld id="{52434DAC-E639-44C2-A2F6-8C7FE1FA7791}" type="slidenum">
              <a:rPr lang="en-US" smtClean="0"/>
              <a:t>‹#›</a:t>
            </a:fld>
            <a:endParaRPr lang="en-US"/>
          </a:p>
        </p:txBody>
      </p:sp>
    </p:spTree>
    <p:extLst>
      <p:ext uri="{BB962C8B-B14F-4D97-AF65-F5344CB8AC3E}">
        <p14:creationId xmlns:p14="http://schemas.microsoft.com/office/powerpoint/2010/main" val="2755305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28B78-BC84-4FEB-9875-8D5BF9D9EF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D06756-7B1A-4B77-8D8B-DB7A73F4BF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7471CDF-129F-49F7-88D6-3D21E14A54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D35AA9-FCA3-4170-82C1-99A99E407A54}"/>
              </a:ext>
            </a:extLst>
          </p:cNvPr>
          <p:cNvSpPr>
            <a:spLocks noGrp="1"/>
          </p:cNvSpPr>
          <p:nvPr>
            <p:ph type="dt" sz="half" idx="10"/>
          </p:nvPr>
        </p:nvSpPr>
        <p:spPr/>
        <p:txBody>
          <a:bodyPr/>
          <a:lstStyle/>
          <a:p>
            <a:fld id="{B881893D-8424-4DB9-82BB-EC4A0E78320B}" type="datetimeFigureOut">
              <a:rPr lang="en-US" smtClean="0"/>
              <a:t>4/24/2022</a:t>
            </a:fld>
            <a:endParaRPr lang="en-US"/>
          </a:p>
        </p:txBody>
      </p:sp>
      <p:sp>
        <p:nvSpPr>
          <p:cNvPr id="6" name="Footer Placeholder 5">
            <a:extLst>
              <a:ext uri="{FF2B5EF4-FFF2-40B4-BE49-F238E27FC236}">
                <a16:creationId xmlns:a16="http://schemas.microsoft.com/office/drawing/2014/main" id="{057CE552-6FD6-440D-85FE-6B16CD0B72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D0835A-71EB-40A5-A9F2-E173358BBC1A}"/>
              </a:ext>
            </a:extLst>
          </p:cNvPr>
          <p:cNvSpPr>
            <a:spLocks noGrp="1"/>
          </p:cNvSpPr>
          <p:nvPr>
            <p:ph type="sldNum" sz="quarter" idx="12"/>
          </p:nvPr>
        </p:nvSpPr>
        <p:spPr/>
        <p:txBody>
          <a:bodyPr/>
          <a:lstStyle/>
          <a:p>
            <a:fld id="{52434DAC-E639-44C2-A2F6-8C7FE1FA7791}" type="slidenum">
              <a:rPr lang="en-US" smtClean="0"/>
              <a:t>‹#›</a:t>
            </a:fld>
            <a:endParaRPr lang="en-US"/>
          </a:p>
        </p:txBody>
      </p:sp>
    </p:spTree>
    <p:extLst>
      <p:ext uri="{BB962C8B-B14F-4D97-AF65-F5344CB8AC3E}">
        <p14:creationId xmlns:p14="http://schemas.microsoft.com/office/powerpoint/2010/main" val="1498989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EDDB62-E3EE-4258-8400-1C67213E03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38DB0F7-CF61-475C-80A8-67143F21EB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1FB66A-F64E-408C-B5DB-190D3C2F93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81893D-8424-4DB9-82BB-EC4A0E78320B}" type="datetimeFigureOut">
              <a:rPr lang="en-US" smtClean="0"/>
              <a:t>4/24/2022</a:t>
            </a:fld>
            <a:endParaRPr lang="en-US"/>
          </a:p>
        </p:txBody>
      </p:sp>
      <p:sp>
        <p:nvSpPr>
          <p:cNvPr id="5" name="Footer Placeholder 4">
            <a:extLst>
              <a:ext uri="{FF2B5EF4-FFF2-40B4-BE49-F238E27FC236}">
                <a16:creationId xmlns:a16="http://schemas.microsoft.com/office/drawing/2014/main" id="{E59ECF25-4378-4406-886A-563BD53ACE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054190A-4D41-4EE3-BD80-23398582DF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434DAC-E639-44C2-A2F6-8C7FE1FA7791}" type="slidenum">
              <a:rPr lang="en-US" smtClean="0"/>
              <a:t>‹#›</a:t>
            </a:fld>
            <a:endParaRPr lang="en-US"/>
          </a:p>
        </p:txBody>
      </p:sp>
    </p:spTree>
    <p:extLst>
      <p:ext uri="{BB962C8B-B14F-4D97-AF65-F5344CB8AC3E}">
        <p14:creationId xmlns:p14="http://schemas.microsoft.com/office/powerpoint/2010/main" val="5641730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85085-0998-40FA-96BD-E6DECDF921C6}"/>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472B3EB9-3786-4572-948B-2B50B0BD657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622719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5B62740-BAC3-4EFF-AC64-A8102DBEC0A6}"/>
              </a:ext>
            </a:extLst>
          </p:cNvPr>
          <p:cNvSpPr>
            <a:spLocks noGrp="1"/>
          </p:cNvSpPr>
          <p:nvPr>
            <p:ph type="body" idx="1"/>
          </p:nvPr>
        </p:nvSpPr>
        <p:spPr>
          <a:xfrm>
            <a:off x="491966" y="256381"/>
            <a:ext cx="5157787" cy="823912"/>
          </a:xfrm>
        </p:spPr>
        <p:txBody>
          <a:bodyPr>
            <a:normAutofit lnSpcReduction="10000"/>
          </a:bodyPr>
          <a:lstStyle/>
          <a:p>
            <a:pPr algn="ctr"/>
            <a:r>
              <a:rPr lang="en-US" sz="5400" dirty="0"/>
              <a:t>JUDAH (South)</a:t>
            </a:r>
          </a:p>
        </p:txBody>
      </p:sp>
      <p:sp>
        <p:nvSpPr>
          <p:cNvPr id="4" name="Content Placeholder 3">
            <a:extLst>
              <a:ext uri="{FF2B5EF4-FFF2-40B4-BE49-F238E27FC236}">
                <a16:creationId xmlns:a16="http://schemas.microsoft.com/office/drawing/2014/main" id="{7BFBE334-15B6-47A1-A9CD-21125CE5C4FD}"/>
              </a:ext>
            </a:extLst>
          </p:cNvPr>
          <p:cNvSpPr>
            <a:spLocks noGrp="1"/>
          </p:cNvSpPr>
          <p:nvPr>
            <p:ph sz="half" idx="2"/>
          </p:nvPr>
        </p:nvSpPr>
        <p:spPr>
          <a:xfrm>
            <a:off x="466564" y="3102536"/>
            <a:ext cx="5157787" cy="823912"/>
          </a:xfrm>
        </p:spPr>
        <p:txBody>
          <a:bodyPr>
            <a:normAutofit fontScale="77500" lnSpcReduction="20000"/>
          </a:bodyPr>
          <a:lstStyle/>
          <a:p>
            <a:pPr marL="0" indent="0" algn="ctr">
              <a:buNone/>
            </a:pPr>
            <a:r>
              <a:rPr lang="en-US" sz="4800" dirty="0"/>
              <a:t>AZARIAH / UZZIAH</a:t>
            </a:r>
          </a:p>
        </p:txBody>
      </p:sp>
      <p:sp>
        <p:nvSpPr>
          <p:cNvPr id="5" name="Text Placeholder 4">
            <a:extLst>
              <a:ext uri="{FF2B5EF4-FFF2-40B4-BE49-F238E27FC236}">
                <a16:creationId xmlns:a16="http://schemas.microsoft.com/office/drawing/2014/main" id="{2CCE7D04-C04F-4F11-B9AB-B91F24015C9B}"/>
              </a:ext>
            </a:extLst>
          </p:cNvPr>
          <p:cNvSpPr>
            <a:spLocks noGrp="1"/>
          </p:cNvSpPr>
          <p:nvPr>
            <p:ph type="body" sz="quarter" idx="3"/>
          </p:nvPr>
        </p:nvSpPr>
        <p:spPr>
          <a:xfrm>
            <a:off x="6542248" y="322147"/>
            <a:ext cx="5183188" cy="823912"/>
          </a:xfrm>
        </p:spPr>
        <p:txBody>
          <a:bodyPr>
            <a:normAutofit lnSpcReduction="10000"/>
          </a:bodyPr>
          <a:lstStyle/>
          <a:p>
            <a:pPr algn="ctr"/>
            <a:r>
              <a:rPr lang="en-US" sz="5400" dirty="0"/>
              <a:t>ISRAEL (North)</a:t>
            </a:r>
          </a:p>
        </p:txBody>
      </p:sp>
      <p:sp>
        <p:nvSpPr>
          <p:cNvPr id="6" name="Content Placeholder 5">
            <a:extLst>
              <a:ext uri="{FF2B5EF4-FFF2-40B4-BE49-F238E27FC236}">
                <a16:creationId xmlns:a16="http://schemas.microsoft.com/office/drawing/2014/main" id="{BF217063-066F-4B4B-8CB3-089173348297}"/>
              </a:ext>
            </a:extLst>
          </p:cNvPr>
          <p:cNvSpPr>
            <a:spLocks noGrp="1"/>
          </p:cNvSpPr>
          <p:nvPr>
            <p:ph sz="quarter" idx="4"/>
          </p:nvPr>
        </p:nvSpPr>
        <p:spPr>
          <a:xfrm>
            <a:off x="6567651" y="1512906"/>
            <a:ext cx="5183188" cy="2656422"/>
          </a:xfrm>
        </p:spPr>
        <p:txBody>
          <a:bodyPr>
            <a:normAutofit fontScale="77500" lnSpcReduction="20000"/>
          </a:bodyPr>
          <a:lstStyle/>
          <a:p>
            <a:pPr marL="0" indent="0" algn="ctr">
              <a:buNone/>
            </a:pPr>
            <a:r>
              <a:rPr lang="en-US" sz="4800" dirty="0"/>
              <a:t>JEROBOAM</a:t>
            </a:r>
          </a:p>
          <a:p>
            <a:pPr marL="0" indent="0" algn="ctr">
              <a:buNone/>
            </a:pPr>
            <a:r>
              <a:rPr lang="en-US" sz="4800" dirty="0"/>
              <a:t>ZECHARIAH</a:t>
            </a:r>
          </a:p>
          <a:p>
            <a:pPr marL="0" indent="0" algn="ctr">
              <a:buNone/>
            </a:pPr>
            <a:r>
              <a:rPr lang="en-US" sz="4800" dirty="0"/>
              <a:t>SHALLUM</a:t>
            </a:r>
          </a:p>
          <a:p>
            <a:pPr marL="0" indent="0" algn="ctr">
              <a:buNone/>
            </a:pPr>
            <a:r>
              <a:rPr lang="en-US" sz="4800" dirty="0"/>
              <a:t>MENAHEM</a:t>
            </a:r>
          </a:p>
          <a:p>
            <a:pPr marL="0" indent="0" algn="ctr">
              <a:buNone/>
            </a:pPr>
            <a:r>
              <a:rPr lang="en-US" sz="4800" dirty="0"/>
              <a:t>PEKAHIAH</a:t>
            </a:r>
          </a:p>
        </p:txBody>
      </p:sp>
      <p:cxnSp>
        <p:nvCxnSpPr>
          <p:cNvPr id="8" name="Straight Connector 7">
            <a:extLst>
              <a:ext uri="{FF2B5EF4-FFF2-40B4-BE49-F238E27FC236}">
                <a16:creationId xmlns:a16="http://schemas.microsoft.com/office/drawing/2014/main" id="{A8254A20-59C4-48D3-8185-7DC3C4B6F9E9}"/>
              </a:ext>
            </a:extLst>
          </p:cNvPr>
          <p:cNvCxnSpPr>
            <a:cxnSpLocks/>
          </p:cNvCxnSpPr>
          <p:nvPr/>
        </p:nvCxnSpPr>
        <p:spPr>
          <a:xfrm>
            <a:off x="6096000" y="0"/>
            <a:ext cx="0" cy="6858000"/>
          </a:xfrm>
          <a:prstGeom prst="line">
            <a:avLst/>
          </a:prstGeom>
          <a:ln w="1333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8C83317-B66E-4056-AAF2-D08CF38CBFA1}"/>
              </a:ext>
            </a:extLst>
          </p:cNvPr>
          <p:cNvSpPr/>
          <p:nvPr/>
        </p:nvSpPr>
        <p:spPr>
          <a:xfrm>
            <a:off x="6096000" y="0"/>
            <a:ext cx="6096000" cy="6858000"/>
          </a:xfrm>
          <a:prstGeom prst="rect">
            <a:avLst/>
          </a:prstGeom>
          <a:solidFill>
            <a:schemeClr val="accent1">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0AE79567-0FC6-4EC4-9C3A-B31EAC678BE0}"/>
              </a:ext>
            </a:extLst>
          </p:cNvPr>
          <p:cNvSpPr txBox="1"/>
          <p:nvPr/>
        </p:nvSpPr>
        <p:spPr>
          <a:xfrm>
            <a:off x="317240" y="4293295"/>
            <a:ext cx="11700589" cy="954107"/>
          </a:xfrm>
          <a:prstGeom prst="rect">
            <a:avLst/>
          </a:prstGeom>
          <a:solidFill>
            <a:schemeClr val="bg1">
              <a:lumMod val="8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5.	Which prophet came during the days of Uzziah (II Chron. 26:22; Is. 1:1)?</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24763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5B62740-BAC3-4EFF-AC64-A8102DBEC0A6}"/>
              </a:ext>
            </a:extLst>
          </p:cNvPr>
          <p:cNvSpPr>
            <a:spLocks noGrp="1"/>
          </p:cNvSpPr>
          <p:nvPr>
            <p:ph type="body" idx="1"/>
          </p:nvPr>
        </p:nvSpPr>
        <p:spPr>
          <a:xfrm>
            <a:off x="491966" y="256381"/>
            <a:ext cx="5157787" cy="823912"/>
          </a:xfrm>
        </p:spPr>
        <p:txBody>
          <a:bodyPr>
            <a:normAutofit lnSpcReduction="10000"/>
          </a:bodyPr>
          <a:lstStyle/>
          <a:p>
            <a:pPr algn="ctr"/>
            <a:r>
              <a:rPr lang="en-US" sz="5400" dirty="0"/>
              <a:t>JUDAH (South)</a:t>
            </a:r>
          </a:p>
        </p:txBody>
      </p:sp>
      <p:sp>
        <p:nvSpPr>
          <p:cNvPr id="4" name="Content Placeholder 3">
            <a:extLst>
              <a:ext uri="{FF2B5EF4-FFF2-40B4-BE49-F238E27FC236}">
                <a16:creationId xmlns:a16="http://schemas.microsoft.com/office/drawing/2014/main" id="{7BFBE334-15B6-47A1-A9CD-21125CE5C4FD}"/>
              </a:ext>
            </a:extLst>
          </p:cNvPr>
          <p:cNvSpPr>
            <a:spLocks noGrp="1"/>
          </p:cNvSpPr>
          <p:nvPr>
            <p:ph sz="half" idx="2"/>
          </p:nvPr>
        </p:nvSpPr>
        <p:spPr>
          <a:xfrm>
            <a:off x="466564" y="3102536"/>
            <a:ext cx="5157787" cy="821675"/>
          </a:xfrm>
        </p:spPr>
        <p:txBody>
          <a:bodyPr>
            <a:normAutofit/>
          </a:bodyPr>
          <a:lstStyle/>
          <a:p>
            <a:pPr marL="0" indent="0" algn="ctr">
              <a:buNone/>
            </a:pPr>
            <a:r>
              <a:rPr lang="en-US" sz="4800" dirty="0"/>
              <a:t>JOTHAM</a:t>
            </a:r>
          </a:p>
        </p:txBody>
      </p:sp>
      <p:sp>
        <p:nvSpPr>
          <p:cNvPr id="5" name="Text Placeholder 4">
            <a:extLst>
              <a:ext uri="{FF2B5EF4-FFF2-40B4-BE49-F238E27FC236}">
                <a16:creationId xmlns:a16="http://schemas.microsoft.com/office/drawing/2014/main" id="{2CCE7D04-C04F-4F11-B9AB-B91F24015C9B}"/>
              </a:ext>
            </a:extLst>
          </p:cNvPr>
          <p:cNvSpPr>
            <a:spLocks noGrp="1"/>
          </p:cNvSpPr>
          <p:nvPr>
            <p:ph type="body" sz="quarter" idx="3"/>
          </p:nvPr>
        </p:nvSpPr>
        <p:spPr>
          <a:xfrm>
            <a:off x="6542248" y="322147"/>
            <a:ext cx="5183188" cy="823912"/>
          </a:xfrm>
        </p:spPr>
        <p:txBody>
          <a:bodyPr>
            <a:normAutofit lnSpcReduction="10000"/>
          </a:bodyPr>
          <a:lstStyle/>
          <a:p>
            <a:pPr algn="ctr"/>
            <a:r>
              <a:rPr lang="en-US" sz="5400" dirty="0"/>
              <a:t>ISRAEL (North)</a:t>
            </a:r>
          </a:p>
        </p:txBody>
      </p:sp>
      <p:sp>
        <p:nvSpPr>
          <p:cNvPr id="6" name="Content Placeholder 5">
            <a:extLst>
              <a:ext uri="{FF2B5EF4-FFF2-40B4-BE49-F238E27FC236}">
                <a16:creationId xmlns:a16="http://schemas.microsoft.com/office/drawing/2014/main" id="{BF217063-066F-4B4B-8CB3-089173348297}"/>
              </a:ext>
            </a:extLst>
          </p:cNvPr>
          <p:cNvSpPr>
            <a:spLocks noGrp="1"/>
          </p:cNvSpPr>
          <p:nvPr>
            <p:ph sz="quarter" idx="4"/>
          </p:nvPr>
        </p:nvSpPr>
        <p:spPr>
          <a:xfrm>
            <a:off x="6567651" y="3100299"/>
            <a:ext cx="5183188" cy="823912"/>
          </a:xfrm>
        </p:spPr>
        <p:txBody>
          <a:bodyPr>
            <a:normAutofit/>
          </a:bodyPr>
          <a:lstStyle/>
          <a:p>
            <a:pPr marL="0" indent="0" algn="ctr">
              <a:buNone/>
            </a:pPr>
            <a:r>
              <a:rPr lang="en-US" sz="4800" dirty="0"/>
              <a:t>PEKA</a:t>
            </a:r>
          </a:p>
        </p:txBody>
      </p:sp>
      <p:cxnSp>
        <p:nvCxnSpPr>
          <p:cNvPr id="8" name="Straight Connector 7">
            <a:extLst>
              <a:ext uri="{FF2B5EF4-FFF2-40B4-BE49-F238E27FC236}">
                <a16:creationId xmlns:a16="http://schemas.microsoft.com/office/drawing/2014/main" id="{A8254A20-59C4-48D3-8185-7DC3C4B6F9E9}"/>
              </a:ext>
            </a:extLst>
          </p:cNvPr>
          <p:cNvCxnSpPr>
            <a:cxnSpLocks/>
          </p:cNvCxnSpPr>
          <p:nvPr/>
        </p:nvCxnSpPr>
        <p:spPr>
          <a:xfrm>
            <a:off x="6096000" y="0"/>
            <a:ext cx="0" cy="6858000"/>
          </a:xfrm>
          <a:prstGeom prst="line">
            <a:avLst/>
          </a:prstGeom>
          <a:ln w="1333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8C83317-B66E-4056-AAF2-D08CF38CBFA1}"/>
              </a:ext>
            </a:extLst>
          </p:cNvPr>
          <p:cNvSpPr/>
          <p:nvPr/>
        </p:nvSpPr>
        <p:spPr>
          <a:xfrm>
            <a:off x="6085842" y="0"/>
            <a:ext cx="6096000" cy="6858000"/>
          </a:xfrm>
          <a:prstGeom prst="rect">
            <a:avLst/>
          </a:prstGeom>
          <a:solidFill>
            <a:schemeClr val="accent1">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0AE79567-0FC6-4EC4-9C3A-B31EAC678BE0}"/>
              </a:ext>
            </a:extLst>
          </p:cNvPr>
          <p:cNvSpPr txBox="1"/>
          <p:nvPr/>
        </p:nvSpPr>
        <p:spPr>
          <a:xfrm>
            <a:off x="317240" y="4293295"/>
            <a:ext cx="11700589" cy="1384995"/>
          </a:xfrm>
          <a:prstGeom prst="rect">
            <a:avLst/>
          </a:prstGeom>
          <a:solidFill>
            <a:schemeClr val="bg1">
              <a:lumMod val="8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6.	Was Jotham a good or bad king (II Kings 15:34-35)?  Who did he behave like?  On the other hand, how did the people behave (II Chron. 27:2)?</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96799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5B62740-BAC3-4EFF-AC64-A8102DBEC0A6}"/>
              </a:ext>
            </a:extLst>
          </p:cNvPr>
          <p:cNvSpPr>
            <a:spLocks noGrp="1"/>
          </p:cNvSpPr>
          <p:nvPr>
            <p:ph type="body" idx="1"/>
          </p:nvPr>
        </p:nvSpPr>
        <p:spPr>
          <a:xfrm>
            <a:off x="491966" y="256381"/>
            <a:ext cx="5157787" cy="823912"/>
          </a:xfrm>
        </p:spPr>
        <p:txBody>
          <a:bodyPr>
            <a:normAutofit lnSpcReduction="10000"/>
          </a:bodyPr>
          <a:lstStyle/>
          <a:p>
            <a:pPr algn="ctr"/>
            <a:r>
              <a:rPr lang="en-US" sz="5400" dirty="0"/>
              <a:t>JUDAH (South)</a:t>
            </a:r>
          </a:p>
        </p:txBody>
      </p:sp>
      <p:sp>
        <p:nvSpPr>
          <p:cNvPr id="4" name="Content Placeholder 3">
            <a:extLst>
              <a:ext uri="{FF2B5EF4-FFF2-40B4-BE49-F238E27FC236}">
                <a16:creationId xmlns:a16="http://schemas.microsoft.com/office/drawing/2014/main" id="{7BFBE334-15B6-47A1-A9CD-21125CE5C4FD}"/>
              </a:ext>
            </a:extLst>
          </p:cNvPr>
          <p:cNvSpPr>
            <a:spLocks noGrp="1"/>
          </p:cNvSpPr>
          <p:nvPr>
            <p:ph sz="half" idx="2"/>
          </p:nvPr>
        </p:nvSpPr>
        <p:spPr>
          <a:xfrm>
            <a:off x="466564" y="3102536"/>
            <a:ext cx="5157787" cy="821675"/>
          </a:xfrm>
        </p:spPr>
        <p:txBody>
          <a:bodyPr>
            <a:normAutofit/>
          </a:bodyPr>
          <a:lstStyle/>
          <a:p>
            <a:pPr marL="0" indent="0" algn="ctr">
              <a:buNone/>
            </a:pPr>
            <a:r>
              <a:rPr lang="en-US" sz="4800" dirty="0"/>
              <a:t>JOTHAM</a:t>
            </a:r>
          </a:p>
        </p:txBody>
      </p:sp>
      <p:sp>
        <p:nvSpPr>
          <p:cNvPr id="5" name="Text Placeholder 4">
            <a:extLst>
              <a:ext uri="{FF2B5EF4-FFF2-40B4-BE49-F238E27FC236}">
                <a16:creationId xmlns:a16="http://schemas.microsoft.com/office/drawing/2014/main" id="{2CCE7D04-C04F-4F11-B9AB-B91F24015C9B}"/>
              </a:ext>
            </a:extLst>
          </p:cNvPr>
          <p:cNvSpPr>
            <a:spLocks noGrp="1"/>
          </p:cNvSpPr>
          <p:nvPr>
            <p:ph type="body" sz="quarter" idx="3"/>
          </p:nvPr>
        </p:nvSpPr>
        <p:spPr>
          <a:xfrm>
            <a:off x="6542248" y="322147"/>
            <a:ext cx="5183188" cy="823912"/>
          </a:xfrm>
        </p:spPr>
        <p:txBody>
          <a:bodyPr>
            <a:normAutofit lnSpcReduction="10000"/>
          </a:bodyPr>
          <a:lstStyle/>
          <a:p>
            <a:pPr algn="ctr"/>
            <a:r>
              <a:rPr lang="en-US" sz="5400" dirty="0"/>
              <a:t>ISRAEL (North)</a:t>
            </a:r>
          </a:p>
        </p:txBody>
      </p:sp>
      <p:sp>
        <p:nvSpPr>
          <p:cNvPr id="6" name="Content Placeholder 5">
            <a:extLst>
              <a:ext uri="{FF2B5EF4-FFF2-40B4-BE49-F238E27FC236}">
                <a16:creationId xmlns:a16="http://schemas.microsoft.com/office/drawing/2014/main" id="{BF217063-066F-4B4B-8CB3-089173348297}"/>
              </a:ext>
            </a:extLst>
          </p:cNvPr>
          <p:cNvSpPr>
            <a:spLocks noGrp="1"/>
          </p:cNvSpPr>
          <p:nvPr>
            <p:ph sz="quarter" idx="4"/>
          </p:nvPr>
        </p:nvSpPr>
        <p:spPr>
          <a:xfrm>
            <a:off x="6567651" y="3100299"/>
            <a:ext cx="5183188" cy="823912"/>
          </a:xfrm>
        </p:spPr>
        <p:txBody>
          <a:bodyPr>
            <a:normAutofit/>
          </a:bodyPr>
          <a:lstStyle/>
          <a:p>
            <a:pPr marL="0" indent="0" algn="ctr">
              <a:buNone/>
            </a:pPr>
            <a:r>
              <a:rPr lang="en-US" sz="4800" dirty="0"/>
              <a:t>PEKA</a:t>
            </a:r>
          </a:p>
        </p:txBody>
      </p:sp>
      <p:cxnSp>
        <p:nvCxnSpPr>
          <p:cNvPr id="8" name="Straight Connector 7">
            <a:extLst>
              <a:ext uri="{FF2B5EF4-FFF2-40B4-BE49-F238E27FC236}">
                <a16:creationId xmlns:a16="http://schemas.microsoft.com/office/drawing/2014/main" id="{A8254A20-59C4-48D3-8185-7DC3C4B6F9E9}"/>
              </a:ext>
            </a:extLst>
          </p:cNvPr>
          <p:cNvCxnSpPr>
            <a:cxnSpLocks/>
          </p:cNvCxnSpPr>
          <p:nvPr/>
        </p:nvCxnSpPr>
        <p:spPr>
          <a:xfrm>
            <a:off x="6096000" y="0"/>
            <a:ext cx="0" cy="6858000"/>
          </a:xfrm>
          <a:prstGeom prst="line">
            <a:avLst/>
          </a:prstGeom>
          <a:ln w="1333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8C83317-B66E-4056-AAF2-D08CF38CBFA1}"/>
              </a:ext>
            </a:extLst>
          </p:cNvPr>
          <p:cNvSpPr/>
          <p:nvPr/>
        </p:nvSpPr>
        <p:spPr>
          <a:xfrm>
            <a:off x="6085842" y="0"/>
            <a:ext cx="6096000" cy="6858000"/>
          </a:xfrm>
          <a:prstGeom prst="rect">
            <a:avLst/>
          </a:prstGeom>
          <a:solidFill>
            <a:schemeClr val="accent1">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0AE79567-0FC6-4EC4-9C3A-B31EAC678BE0}"/>
              </a:ext>
            </a:extLst>
          </p:cNvPr>
          <p:cNvSpPr txBox="1"/>
          <p:nvPr/>
        </p:nvSpPr>
        <p:spPr>
          <a:xfrm>
            <a:off x="317240" y="4293295"/>
            <a:ext cx="11700589" cy="954107"/>
          </a:xfrm>
          <a:prstGeom prst="rect">
            <a:avLst/>
          </a:prstGeom>
          <a:solidFill>
            <a:schemeClr val="bg1">
              <a:lumMod val="8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7.	What problem did Jotham face (II Kings 15:37)?  Where was he successful (II Chron. 27:3-5)?</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0942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5B62740-BAC3-4EFF-AC64-A8102DBEC0A6}"/>
              </a:ext>
            </a:extLst>
          </p:cNvPr>
          <p:cNvSpPr>
            <a:spLocks noGrp="1"/>
          </p:cNvSpPr>
          <p:nvPr>
            <p:ph type="body" idx="1"/>
          </p:nvPr>
        </p:nvSpPr>
        <p:spPr>
          <a:xfrm>
            <a:off x="491966" y="256381"/>
            <a:ext cx="5157787" cy="823912"/>
          </a:xfrm>
        </p:spPr>
        <p:txBody>
          <a:bodyPr>
            <a:normAutofit lnSpcReduction="10000"/>
          </a:bodyPr>
          <a:lstStyle/>
          <a:p>
            <a:pPr algn="ctr"/>
            <a:r>
              <a:rPr lang="en-US" sz="5400" dirty="0"/>
              <a:t>JUDAH (South)</a:t>
            </a:r>
          </a:p>
        </p:txBody>
      </p:sp>
      <p:sp>
        <p:nvSpPr>
          <p:cNvPr id="4" name="Content Placeholder 3">
            <a:extLst>
              <a:ext uri="{FF2B5EF4-FFF2-40B4-BE49-F238E27FC236}">
                <a16:creationId xmlns:a16="http://schemas.microsoft.com/office/drawing/2014/main" id="{7BFBE334-15B6-47A1-A9CD-21125CE5C4FD}"/>
              </a:ext>
            </a:extLst>
          </p:cNvPr>
          <p:cNvSpPr>
            <a:spLocks noGrp="1"/>
          </p:cNvSpPr>
          <p:nvPr>
            <p:ph sz="half" idx="2"/>
          </p:nvPr>
        </p:nvSpPr>
        <p:spPr>
          <a:xfrm>
            <a:off x="466564" y="3102536"/>
            <a:ext cx="5157787" cy="821675"/>
          </a:xfrm>
        </p:spPr>
        <p:txBody>
          <a:bodyPr>
            <a:normAutofit/>
          </a:bodyPr>
          <a:lstStyle/>
          <a:p>
            <a:pPr marL="0" indent="0" algn="ctr">
              <a:buNone/>
            </a:pPr>
            <a:r>
              <a:rPr lang="en-US" sz="4800" dirty="0"/>
              <a:t>JOTHAM</a:t>
            </a:r>
          </a:p>
        </p:txBody>
      </p:sp>
      <p:sp>
        <p:nvSpPr>
          <p:cNvPr id="5" name="Text Placeholder 4">
            <a:extLst>
              <a:ext uri="{FF2B5EF4-FFF2-40B4-BE49-F238E27FC236}">
                <a16:creationId xmlns:a16="http://schemas.microsoft.com/office/drawing/2014/main" id="{2CCE7D04-C04F-4F11-B9AB-B91F24015C9B}"/>
              </a:ext>
            </a:extLst>
          </p:cNvPr>
          <p:cNvSpPr>
            <a:spLocks noGrp="1"/>
          </p:cNvSpPr>
          <p:nvPr>
            <p:ph type="body" sz="quarter" idx="3"/>
          </p:nvPr>
        </p:nvSpPr>
        <p:spPr>
          <a:xfrm>
            <a:off x="6542248" y="322147"/>
            <a:ext cx="5183188" cy="823912"/>
          </a:xfrm>
        </p:spPr>
        <p:txBody>
          <a:bodyPr>
            <a:normAutofit lnSpcReduction="10000"/>
          </a:bodyPr>
          <a:lstStyle/>
          <a:p>
            <a:pPr algn="ctr"/>
            <a:r>
              <a:rPr lang="en-US" sz="5400" dirty="0"/>
              <a:t>ISRAEL (North)</a:t>
            </a:r>
          </a:p>
        </p:txBody>
      </p:sp>
      <p:sp>
        <p:nvSpPr>
          <p:cNvPr id="6" name="Content Placeholder 5">
            <a:extLst>
              <a:ext uri="{FF2B5EF4-FFF2-40B4-BE49-F238E27FC236}">
                <a16:creationId xmlns:a16="http://schemas.microsoft.com/office/drawing/2014/main" id="{BF217063-066F-4B4B-8CB3-089173348297}"/>
              </a:ext>
            </a:extLst>
          </p:cNvPr>
          <p:cNvSpPr>
            <a:spLocks noGrp="1"/>
          </p:cNvSpPr>
          <p:nvPr>
            <p:ph sz="quarter" idx="4"/>
          </p:nvPr>
        </p:nvSpPr>
        <p:spPr>
          <a:xfrm>
            <a:off x="6567651" y="3100299"/>
            <a:ext cx="5183188" cy="823912"/>
          </a:xfrm>
        </p:spPr>
        <p:txBody>
          <a:bodyPr>
            <a:normAutofit/>
          </a:bodyPr>
          <a:lstStyle/>
          <a:p>
            <a:pPr marL="0" indent="0" algn="ctr">
              <a:buNone/>
            </a:pPr>
            <a:r>
              <a:rPr lang="en-US" sz="4800" dirty="0"/>
              <a:t>PEKA</a:t>
            </a:r>
          </a:p>
        </p:txBody>
      </p:sp>
      <p:cxnSp>
        <p:nvCxnSpPr>
          <p:cNvPr id="8" name="Straight Connector 7">
            <a:extLst>
              <a:ext uri="{FF2B5EF4-FFF2-40B4-BE49-F238E27FC236}">
                <a16:creationId xmlns:a16="http://schemas.microsoft.com/office/drawing/2014/main" id="{A8254A20-59C4-48D3-8185-7DC3C4B6F9E9}"/>
              </a:ext>
            </a:extLst>
          </p:cNvPr>
          <p:cNvCxnSpPr>
            <a:cxnSpLocks/>
          </p:cNvCxnSpPr>
          <p:nvPr/>
        </p:nvCxnSpPr>
        <p:spPr>
          <a:xfrm>
            <a:off x="6096000" y="0"/>
            <a:ext cx="0" cy="6858000"/>
          </a:xfrm>
          <a:prstGeom prst="line">
            <a:avLst/>
          </a:prstGeom>
          <a:ln w="1333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8C83317-B66E-4056-AAF2-D08CF38CBFA1}"/>
              </a:ext>
            </a:extLst>
          </p:cNvPr>
          <p:cNvSpPr/>
          <p:nvPr/>
        </p:nvSpPr>
        <p:spPr>
          <a:xfrm>
            <a:off x="6085842" y="0"/>
            <a:ext cx="6096000" cy="6858000"/>
          </a:xfrm>
          <a:prstGeom prst="rect">
            <a:avLst/>
          </a:prstGeom>
          <a:solidFill>
            <a:schemeClr val="accent1">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0AE79567-0FC6-4EC4-9C3A-B31EAC678BE0}"/>
              </a:ext>
            </a:extLst>
          </p:cNvPr>
          <p:cNvSpPr txBox="1"/>
          <p:nvPr/>
        </p:nvSpPr>
        <p:spPr>
          <a:xfrm>
            <a:off x="317240" y="4293295"/>
            <a:ext cx="11700589" cy="523220"/>
          </a:xfrm>
          <a:prstGeom prst="rect">
            <a:avLst/>
          </a:prstGeom>
          <a:solidFill>
            <a:schemeClr val="bg1">
              <a:lumMod val="8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8.	What was the key to Jotham’s success (II Chron. 27:6)?</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11630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5B62740-BAC3-4EFF-AC64-A8102DBEC0A6}"/>
              </a:ext>
            </a:extLst>
          </p:cNvPr>
          <p:cNvSpPr>
            <a:spLocks noGrp="1"/>
          </p:cNvSpPr>
          <p:nvPr>
            <p:ph type="body" idx="1"/>
          </p:nvPr>
        </p:nvSpPr>
        <p:spPr>
          <a:xfrm>
            <a:off x="491966" y="256381"/>
            <a:ext cx="5157787" cy="823912"/>
          </a:xfrm>
        </p:spPr>
        <p:txBody>
          <a:bodyPr>
            <a:normAutofit lnSpcReduction="10000"/>
          </a:bodyPr>
          <a:lstStyle/>
          <a:p>
            <a:pPr algn="ctr"/>
            <a:r>
              <a:rPr lang="en-US" sz="5400" dirty="0"/>
              <a:t>JUDAH (South)</a:t>
            </a:r>
          </a:p>
        </p:txBody>
      </p:sp>
      <p:sp>
        <p:nvSpPr>
          <p:cNvPr id="4" name="Content Placeholder 3">
            <a:extLst>
              <a:ext uri="{FF2B5EF4-FFF2-40B4-BE49-F238E27FC236}">
                <a16:creationId xmlns:a16="http://schemas.microsoft.com/office/drawing/2014/main" id="{7BFBE334-15B6-47A1-A9CD-21125CE5C4FD}"/>
              </a:ext>
            </a:extLst>
          </p:cNvPr>
          <p:cNvSpPr>
            <a:spLocks noGrp="1"/>
          </p:cNvSpPr>
          <p:nvPr>
            <p:ph sz="half" idx="2"/>
          </p:nvPr>
        </p:nvSpPr>
        <p:spPr>
          <a:xfrm>
            <a:off x="466564" y="3102536"/>
            <a:ext cx="5157787" cy="821675"/>
          </a:xfrm>
        </p:spPr>
        <p:txBody>
          <a:bodyPr>
            <a:normAutofit/>
          </a:bodyPr>
          <a:lstStyle/>
          <a:p>
            <a:pPr marL="0" indent="0" algn="ctr">
              <a:buNone/>
            </a:pPr>
            <a:r>
              <a:rPr lang="en-US" sz="4800" dirty="0"/>
              <a:t>AHAZ</a:t>
            </a:r>
          </a:p>
        </p:txBody>
      </p:sp>
      <p:sp>
        <p:nvSpPr>
          <p:cNvPr id="5" name="Text Placeholder 4">
            <a:extLst>
              <a:ext uri="{FF2B5EF4-FFF2-40B4-BE49-F238E27FC236}">
                <a16:creationId xmlns:a16="http://schemas.microsoft.com/office/drawing/2014/main" id="{2CCE7D04-C04F-4F11-B9AB-B91F24015C9B}"/>
              </a:ext>
            </a:extLst>
          </p:cNvPr>
          <p:cNvSpPr>
            <a:spLocks noGrp="1"/>
          </p:cNvSpPr>
          <p:nvPr>
            <p:ph type="body" sz="quarter" idx="3"/>
          </p:nvPr>
        </p:nvSpPr>
        <p:spPr>
          <a:xfrm>
            <a:off x="6542248" y="322147"/>
            <a:ext cx="5183188" cy="823912"/>
          </a:xfrm>
        </p:spPr>
        <p:txBody>
          <a:bodyPr>
            <a:normAutofit lnSpcReduction="10000"/>
          </a:bodyPr>
          <a:lstStyle/>
          <a:p>
            <a:pPr algn="ctr"/>
            <a:r>
              <a:rPr lang="en-US" sz="5400" dirty="0"/>
              <a:t>ISRAEL (North)</a:t>
            </a:r>
          </a:p>
        </p:txBody>
      </p:sp>
      <p:sp>
        <p:nvSpPr>
          <p:cNvPr id="6" name="Content Placeholder 5">
            <a:extLst>
              <a:ext uri="{FF2B5EF4-FFF2-40B4-BE49-F238E27FC236}">
                <a16:creationId xmlns:a16="http://schemas.microsoft.com/office/drawing/2014/main" id="{BF217063-066F-4B4B-8CB3-089173348297}"/>
              </a:ext>
            </a:extLst>
          </p:cNvPr>
          <p:cNvSpPr>
            <a:spLocks noGrp="1"/>
          </p:cNvSpPr>
          <p:nvPr>
            <p:ph sz="quarter" idx="4"/>
          </p:nvPr>
        </p:nvSpPr>
        <p:spPr>
          <a:xfrm>
            <a:off x="6567651" y="2365696"/>
            <a:ext cx="5183188" cy="1558516"/>
          </a:xfrm>
        </p:spPr>
        <p:txBody>
          <a:bodyPr>
            <a:normAutofit/>
          </a:bodyPr>
          <a:lstStyle/>
          <a:p>
            <a:pPr marL="0" indent="0" algn="ctr">
              <a:buNone/>
            </a:pPr>
            <a:r>
              <a:rPr lang="en-US" sz="4800" dirty="0"/>
              <a:t>PEKA</a:t>
            </a:r>
          </a:p>
          <a:p>
            <a:pPr marL="0" indent="0" algn="ctr">
              <a:buNone/>
            </a:pPr>
            <a:r>
              <a:rPr lang="en-US" sz="4800" dirty="0"/>
              <a:t>HOSHEA</a:t>
            </a:r>
          </a:p>
        </p:txBody>
      </p:sp>
      <p:cxnSp>
        <p:nvCxnSpPr>
          <p:cNvPr id="8" name="Straight Connector 7">
            <a:extLst>
              <a:ext uri="{FF2B5EF4-FFF2-40B4-BE49-F238E27FC236}">
                <a16:creationId xmlns:a16="http://schemas.microsoft.com/office/drawing/2014/main" id="{A8254A20-59C4-48D3-8185-7DC3C4B6F9E9}"/>
              </a:ext>
            </a:extLst>
          </p:cNvPr>
          <p:cNvCxnSpPr>
            <a:cxnSpLocks/>
          </p:cNvCxnSpPr>
          <p:nvPr/>
        </p:nvCxnSpPr>
        <p:spPr>
          <a:xfrm>
            <a:off x="6096000" y="0"/>
            <a:ext cx="0" cy="6858000"/>
          </a:xfrm>
          <a:prstGeom prst="line">
            <a:avLst/>
          </a:prstGeom>
          <a:ln w="1333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8C83317-B66E-4056-AAF2-D08CF38CBFA1}"/>
              </a:ext>
            </a:extLst>
          </p:cNvPr>
          <p:cNvSpPr/>
          <p:nvPr/>
        </p:nvSpPr>
        <p:spPr>
          <a:xfrm>
            <a:off x="6111245" y="0"/>
            <a:ext cx="6096000" cy="6858000"/>
          </a:xfrm>
          <a:prstGeom prst="rect">
            <a:avLst/>
          </a:prstGeom>
          <a:solidFill>
            <a:schemeClr val="accent1">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0AE79567-0FC6-4EC4-9C3A-B31EAC678BE0}"/>
              </a:ext>
            </a:extLst>
          </p:cNvPr>
          <p:cNvSpPr txBox="1"/>
          <p:nvPr/>
        </p:nvSpPr>
        <p:spPr>
          <a:xfrm>
            <a:off x="317240" y="4293295"/>
            <a:ext cx="11700589" cy="954107"/>
          </a:xfrm>
          <a:prstGeom prst="rect">
            <a:avLst/>
          </a:prstGeom>
          <a:solidFill>
            <a:schemeClr val="bg1">
              <a:lumMod val="85000"/>
            </a:schemeClr>
          </a:solidFill>
        </p:spPr>
        <p:txBody>
          <a:bodyPr wrap="square" rtlCol="0">
            <a:spAutoFit/>
          </a:bodyPr>
          <a:lstStyle/>
          <a:p>
            <a:pPr lvl="0">
              <a:defRPr/>
            </a:pPr>
            <a:r>
              <a:rPr lang="en-US" sz="28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9.	Was Ahaz a good or bad king (II Kings 16:2-4; II Chron. 28:1-4)?  Who did he behave like?  To what degree? </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8467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5B62740-BAC3-4EFF-AC64-A8102DBEC0A6}"/>
              </a:ext>
            </a:extLst>
          </p:cNvPr>
          <p:cNvSpPr>
            <a:spLocks noGrp="1"/>
          </p:cNvSpPr>
          <p:nvPr>
            <p:ph type="body" idx="1"/>
          </p:nvPr>
        </p:nvSpPr>
        <p:spPr>
          <a:xfrm>
            <a:off x="491966" y="256381"/>
            <a:ext cx="5157787" cy="823912"/>
          </a:xfrm>
        </p:spPr>
        <p:txBody>
          <a:bodyPr>
            <a:normAutofit lnSpcReduction="10000"/>
          </a:bodyPr>
          <a:lstStyle/>
          <a:p>
            <a:pPr algn="ctr"/>
            <a:r>
              <a:rPr lang="en-US" sz="5400" dirty="0"/>
              <a:t>JUDAH (South)</a:t>
            </a:r>
          </a:p>
        </p:txBody>
      </p:sp>
      <p:sp>
        <p:nvSpPr>
          <p:cNvPr id="4" name="Content Placeholder 3">
            <a:extLst>
              <a:ext uri="{FF2B5EF4-FFF2-40B4-BE49-F238E27FC236}">
                <a16:creationId xmlns:a16="http://schemas.microsoft.com/office/drawing/2014/main" id="{7BFBE334-15B6-47A1-A9CD-21125CE5C4FD}"/>
              </a:ext>
            </a:extLst>
          </p:cNvPr>
          <p:cNvSpPr>
            <a:spLocks noGrp="1"/>
          </p:cNvSpPr>
          <p:nvPr>
            <p:ph sz="half" idx="2"/>
          </p:nvPr>
        </p:nvSpPr>
        <p:spPr>
          <a:xfrm>
            <a:off x="466564" y="3102536"/>
            <a:ext cx="5157787" cy="821675"/>
          </a:xfrm>
        </p:spPr>
        <p:txBody>
          <a:bodyPr>
            <a:normAutofit/>
          </a:bodyPr>
          <a:lstStyle/>
          <a:p>
            <a:pPr marL="0" indent="0" algn="ctr">
              <a:buNone/>
            </a:pPr>
            <a:r>
              <a:rPr lang="en-US" sz="4800" dirty="0"/>
              <a:t>AHAZ</a:t>
            </a:r>
          </a:p>
        </p:txBody>
      </p:sp>
      <p:sp>
        <p:nvSpPr>
          <p:cNvPr id="5" name="Text Placeholder 4">
            <a:extLst>
              <a:ext uri="{FF2B5EF4-FFF2-40B4-BE49-F238E27FC236}">
                <a16:creationId xmlns:a16="http://schemas.microsoft.com/office/drawing/2014/main" id="{2CCE7D04-C04F-4F11-B9AB-B91F24015C9B}"/>
              </a:ext>
            </a:extLst>
          </p:cNvPr>
          <p:cNvSpPr>
            <a:spLocks noGrp="1"/>
          </p:cNvSpPr>
          <p:nvPr>
            <p:ph type="body" sz="quarter" idx="3"/>
          </p:nvPr>
        </p:nvSpPr>
        <p:spPr>
          <a:xfrm>
            <a:off x="6542248" y="322147"/>
            <a:ext cx="5183188" cy="823912"/>
          </a:xfrm>
        </p:spPr>
        <p:txBody>
          <a:bodyPr>
            <a:normAutofit lnSpcReduction="10000"/>
          </a:bodyPr>
          <a:lstStyle/>
          <a:p>
            <a:pPr algn="ctr"/>
            <a:r>
              <a:rPr lang="en-US" sz="5400" dirty="0"/>
              <a:t>ISRAEL (North)</a:t>
            </a:r>
          </a:p>
        </p:txBody>
      </p:sp>
      <p:sp>
        <p:nvSpPr>
          <p:cNvPr id="6" name="Content Placeholder 5">
            <a:extLst>
              <a:ext uri="{FF2B5EF4-FFF2-40B4-BE49-F238E27FC236}">
                <a16:creationId xmlns:a16="http://schemas.microsoft.com/office/drawing/2014/main" id="{BF217063-066F-4B4B-8CB3-089173348297}"/>
              </a:ext>
            </a:extLst>
          </p:cNvPr>
          <p:cNvSpPr>
            <a:spLocks noGrp="1"/>
          </p:cNvSpPr>
          <p:nvPr>
            <p:ph sz="quarter" idx="4"/>
          </p:nvPr>
        </p:nvSpPr>
        <p:spPr>
          <a:xfrm>
            <a:off x="6567651" y="2365696"/>
            <a:ext cx="5183188" cy="1558516"/>
          </a:xfrm>
        </p:spPr>
        <p:txBody>
          <a:bodyPr>
            <a:normAutofit/>
          </a:bodyPr>
          <a:lstStyle/>
          <a:p>
            <a:pPr marL="0" indent="0" algn="ctr">
              <a:buNone/>
            </a:pPr>
            <a:r>
              <a:rPr lang="en-US" sz="4800" dirty="0"/>
              <a:t>PEKA</a:t>
            </a:r>
          </a:p>
          <a:p>
            <a:pPr marL="0" indent="0" algn="ctr">
              <a:buNone/>
            </a:pPr>
            <a:r>
              <a:rPr lang="en-US" sz="4800" dirty="0"/>
              <a:t>HOSHEA</a:t>
            </a:r>
          </a:p>
        </p:txBody>
      </p:sp>
      <p:cxnSp>
        <p:nvCxnSpPr>
          <p:cNvPr id="8" name="Straight Connector 7">
            <a:extLst>
              <a:ext uri="{FF2B5EF4-FFF2-40B4-BE49-F238E27FC236}">
                <a16:creationId xmlns:a16="http://schemas.microsoft.com/office/drawing/2014/main" id="{A8254A20-59C4-48D3-8185-7DC3C4B6F9E9}"/>
              </a:ext>
            </a:extLst>
          </p:cNvPr>
          <p:cNvCxnSpPr>
            <a:cxnSpLocks/>
          </p:cNvCxnSpPr>
          <p:nvPr/>
        </p:nvCxnSpPr>
        <p:spPr>
          <a:xfrm>
            <a:off x="6096000" y="0"/>
            <a:ext cx="0" cy="6858000"/>
          </a:xfrm>
          <a:prstGeom prst="line">
            <a:avLst/>
          </a:prstGeom>
          <a:ln w="1333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8C83317-B66E-4056-AAF2-D08CF38CBFA1}"/>
              </a:ext>
            </a:extLst>
          </p:cNvPr>
          <p:cNvSpPr/>
          <p:nvPr/>
        </p:nvSpPr>
        <p:spPr>
          <a:xfrm>
            <a:off x="6111245" y="0"/>
            <a:ext cx="6096000" cy="6858000"/>
          </a:xfrm>
          <a:prstGeom prst="rect">
            <a:avLst/>
          </a:prstGeom>
          <a:solidFill>
            <a:schemeClr val="accent1">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0AE79567-0FC6-4EC4-9C3A-B31EAC678BE0}"/>
              </a:ext>
            </a:extLst>
          </p:cNvPr>
          <p:cNvSpPr txBox="1"/>
          <p:nvPr/>
        </p:nvSpPr>
        <p:spPr>
          <a:xfrm>
            <a:off x="317240" y="4293295"/>
            <a:ext cx="11700589" cy="1815882"/>
          </a:xfrm>
          <a:prstGeom prst="rect">
            <a:avLst/>
          </a:prstGeom>
          <a:solidFill>
            <a:schemeClr val="bg1">
              <a:lumMod val="85000"/>
            </a:schemeClr>
          </a:solidFill>
        </p:spPr>
        <p:txBody>
          <a:bodyPr wrap="square" rtlCol="0">
            <a:spAutoFit/>
          </a:bodyPr>
          <a:lstStyle/>
          <a:p>
            <a:pPr lvl="0">
              <a:defRPr/>
            </a:pPr>
            <a:r>
              <a:rPr lang="en-US" sz="28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10.	What struggles did Ahaz face during his reign (II Kings 16:5-6; II Chron. 28:5-8,17-18)?  Why were these things happening (II Chron. 28:6,9,19)?  Despite this reason, what advice does the prophet Oded give to the Israelites (II Chron. 28:10-15)?</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531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5B62740-BAC3-4EFF-AC64-A8102DBEC0A6}"/>
              </a:ext>
            </a:extLst>
          </p:cNvPr>
          <p:cNvSpPr>
            <a:spLocks noGrp="1"/>
          </p:cNvSpPr>
          <p:nvPr>
            <p:ph type="body" idx="1"/>
          </p:nvPr>
        </p:nvSpPr>
        <p:spPr>
          <a:xfrm>
            <a:off x="491966" y="256381"/>
            <a:ext cx="5157787" cy="823912"/>
          </a:xfrm>
        </p:spPr>
        <p:txBody>
          <a:bodyPr>
            <a:normAutofit lnSpcReduction="10000"/>
          </a:bodyPr>
          <a:lstStyle/>
          <a:p>
            <a:pPr algn="ctr"/>
            <a:r>
              <a:rPr lang="en-US" sz="5400" dirty="0"/>
              <a:t>JUDAH (South)</a:t>
            </a:r>
          </a:p>
        </p:txBody>
      </p:sp>
      <p:sp>
        <p:nvSpPr>
          <p:cNvPr id="4" name="Content Placeholder 3">
            <a:extLst>
              <a:ext uri="{FF2B5EF4-FFF2-40B4-BE49-F238E27FC236}">
                <a16:creationId xmlns:a16="http://schemas.microsoft.com/office/drawing/2014/main" id="{7BFBE334-15B6-47A1-A9CD-21125CE5C4FD}"/>
              </a:ext>
            </a:extLst>
          </p:cNvPr>
          <p:cNvSpPr>
            <a:spLocks noGrp="1"/>
          </p:cNvSpPr>
          <p:nvPr>
            <p:ph sz="half" idx="2"/>
          </p:nvPr>
        </p:nvSpPr>
        <p:spPr>
          <a:xfrm>
            <a:off x="466564" y="3102536"/>
            <a:ext cx="5157787" cy="821675"/>
          </a:xfrm>
        </p:spPr>
        <p:txBody>
          <a:bodyPr>
            <a:normAutofit/>
          </a:bodyPr>
          <a:lstStyle/>
          <a:p>
            <a:pPr marL="0" indent="0" algn="ctr">
              <a:buNone/>
            </a:pPr>
            <a:r>
              <a:rPr lang="en-US" sz="4800" dirty="0"/>
              <a:t>AHAZ</a:t>
            </a:r>
          </a:p>
        </p:txBody>
      </p:sp>
      <p:sp>
        <p:nvSpPr>
          <p:cNvPr id="5" name="Text Placeholder 4">
            <a:extLst>
              <a:ext uri="{FF2B5EF4-FFF2-40B4-BE49-F238E27FC236}">
                <a16:creationId xmlns:a16="http://schemas.microsoft.com/office/drawing/2014/main" id="{2CCE7D04-C04F-4F11-B9AB-B91F24015C9B}"/>
              </a:ext>
            </a:extLst>
          </p:cNvPr>
          <p:cNvSpPr>
            <a:spLocks noGrp="1"/>
          </p:cNvSpPr>
          <p:nvPr>
            <p:ph type="body" sz="quarter" idx="3"/>
          </p:nvPr>
        </p:nvSpPr>
        <p:spPr>
          <a:xfrm>
            <a:off x="6542248" y="322147"/>
            <a:ext cx="5183188" cy="823912"/>
          </a:xfrm>
        </p:spPr>
        <p:txBody>
          <a:bodyPr>
            <a:normAutofit lnSpcReduction="10000"/>
          </a:bodyPr>
          <a:lstStyle/>
          <a:p>
            <a:pPr algn="ctr"/>
            <a:r>
              <a:rPr lang="en-US" sz="5400" dirty="0"/>
              <a:t>ISRAEL (North)</a:t>
            </a:r>
          </a:p>
        </p:txBody>
      </p:sp>
      <p:sp>
        <p:nvSpPr>
          <p:cNvPr id="6" name="Content Placeholder 5">
            <a:extLst>
              <a:ext uri="{FF2B5EF4-FFF2-40B4-BE49-F238E27FC236}">
                <a16:creationId xmlns:a16="http://schemas.microsoft.com/office/drawing/2014/main" id="{BF217063-066F-4B4B-8CB3-089173348297}"/>
              </a:ext>
            </a:extLst>
          </p:cNvPr>
          <p:cNvSpPr>
            <a:spLocks noGrp="1"/>
          </p:cNvSpPr>
          <p:nvPr>
            <p:ph sz="quarter" idx="4"/>
          </p:nvPr>
        </p:nvSpPr>
        <p:spPr>
          <a:xfrm>
            <a:off x="6567651" y="2365696"/>
            <a:ext cx="5183188" cy="1558516"/>
          </a:xfrm>
        </p:spPr>
        <p:txBody>
          <a:bodyPr>
            <a:normAutofit/>
          </a:bodyPr>
          <a:lstStyle/>
          <a:p>
            <a:pPr marL="0" indent="0" algn="ctr">
              <a:buNone/>
            </a:pPr>
            <a:r>
              <a:rPr lang="en-US" sz="4800" dirty="0"/>
              <a:t>PEKA</a:t>
            </a:r>
          </a:p>
          <a:p>
            <a:pPr marL="0" indent="0" algn="ctr">
              <a:buNone/>
            </a:pPr>
            <a:r>
              <a:rPr lang="en-US" sz="4800" dirty="0"/>
              <a:t>HOSHEA</a:t>
            </a:r>
          </a:p>
        </p:txBody>
      </p:sp>
      <p:cxnSp>
        <p:nvCxnSpPr>
          <p:cNvPr id="8" name="Straight Connector 7">
            <a:extLst>
              <a:ext uri="{FF2B5EF4-FFF2-40B4-BE49-F238E27FC236}">
                <a16:creationId xmlns:a16="http://schemas.microsoft.com/office/drawing/2014/main" id="{A8254A20-59C4-48D3-8185-7DC3C4B6F9E9}"/>
              </a:ext>
            </a:extLst>
          </p:cNvPr>
          <p:cNvCxnSpPr>
            <a:cxnSpLocks/>
          </p:cNvCxnSpPr>
          <p:nvPr/>
        </p:nvCxnSpPr>
        <p:spPr>
          <a:xfrm>
            <a:off x="6096000" y="0"/>
            <a:ext cx="0" cy="6858000"/>
          </a:xfrm>
          <a:prstGeom prst="line">
            <a:avLst/>
          </a:prstGeom>
          <a:ln w="1333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8C83317-B66E-4056-AAF2-D08CF38CBFA1}"/>
              </a:ext>
            </a:extLst>
          </p:cNvPr>
          <p:cNvSpPr/>
          <p:nvPr/>
        </p:nvSpPr>
        <p:spPr>
          <a:xfrm>
            <a:off x="6111245" y="0"/>
            <a:ext cx="6096000" cy="6858000"/>
          </a:xfrm>
          <a:prstGeom prst="rect">
            <a:avLst/>
          </a:prstGeom>
          <a:solidFill>
            <a:schemeClr val="accent1">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0AE79567-0FC6-4EC4-9C3A-B31EAC678BE0}"/>
              </a:ext>
            </a:extLst>
          </p:cNvPr>
          <p:cNvSpPr txBox="1"/>
          <p:nvPr/>
        </p:nvSpPr>
        <p:spPr>
          <a:xfrm>
            <a:off x="317240" y="4293295"/>
            <a:ext cx="11700589" cy="1384995"/>
          </a:xfrm>
          <a:prstGeom prst="rect">
            <a:avLst/>
          </a:prstGeom>
          <a:solidFill>
            <a:schemeClr val="bg1">
              <a:lumMod val="8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11.	Who does Ahaz turn to for help and invite to bring his armies into the territory (II Kings 16:7-9; II Chron. 28:16)?  How did he pay for their help?  Did he get everything he deserved (II Chron. 28:20-21)?</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78187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5B62740-BAC3-4EFF-AC64-A8102DBEC0A6}"/>
              </a:ext>
            </a:extLst>
          </p:cNvPr>
          <p:cNvSpPr>
            <a:spLocks noGrp="1"/>
          </p:cNvSpPr>
          <p:nvPr>
            <p:ph type="body" idx="1"/>
          </p:nvPr>
        </p:nvSpPr>
        <p:spPr>
          <a:xfrm>
            <a:off x="491966" y="256381"/>
            <a:ext cx="5157787" cy="823912"/>
          </a:xfrm>
        </p:spPr>
        <p:txBody>
          <a:bodyPr>
            <a:normAutofit lnSpcReduction="10000"/>
          </a:bodyPr>
          <a:lstStyle/>
          <a:p>
            <a:pPr algn="ctr"/>
            <a:r>
              <a:rPr lang="en-US" sz="5400" dirty="0"/>
              <a:t>JUDAH (South)</a:t>
            </a:r>
          </a:p>
        </p:txBody>
      </p:sp>
      <p:sp>
        <p:nvSpPr>
          <p:cNvPr id="4" name="Content Placeholder 3">
            <a:extLst>
              <a:ext uri="{FF2B5EF4-FFF2-40B4-BE49-F238E27FC236}">
                <a16:creationId xmlns:a16="http://schemas.microsoft.com/office/drawing/2014/main" id="{7BFBE334-15B6-47A1-A9CD-21125CE5C4FD}"/>
              </a:ext>
            </a:extLst>
          </p:cNvPr>
          <p:cNvSpPr>
            <a:spLocks noGrp="1"/>
          </p:cNvSpPr>
          <p:nvPr>
            <p:ph sz="half" idx="2"/>
          </p:nvPr>
        </p:nvSpPr>
        <p:spPr>
          <a:xfrm>
            <a:off x="466564" y="3102536"/>
            <a:ext cx="5157787" cy="821675"/>
          </a:xfrm>
        </p:spPr>
        <p:txBody>
          <a:bodyPr>
            <a:normAutofit/>
          </a:bodyPr>
          <a:lstStyle/>
          <a:p>
            <a:pPr marL="0" indent="0" algn="ctr">
              <a:buNone/>
            </a:pPr>
            <a:r>
              <a:rPr lang="en-US" sz="4800" dirty="0"/>
              <a:t>AHAZ</a:t>
            </a:r>
          </a:p>
        </p:txBody>
      </p:sp>
      <p:sp>
        <p:nvSpPr>
          <p:cNvPr id="5" name="Text Placeholder 4">
            <a:extLst>
              <a:ext uri="{FF2B5EF4-FFF2-40B4-BE49-F238E27FC236}">
                <a16:creationId xmlns:a16="http://schemas.microsoft.com/office/drawing/2014/main" id="{2CCE7D04-C04F-4F11-B9AB-B91F24015C9B}"/>
              </a:ext>
            </a:extLst>
          </p:cNvPr>
          <p:cNvSpPr>
            <a:spLocks noGrp="1"/>
          </p:cNvSpPr>
          <p:nvPr>
            <p:ph type="body" sz="quarter" idx="3"/>
          </p:nvPr>
        </p:nvSpPr>
        <p:spPr>
          <a:xfrm>
            <a:off x="6542248" y="322147"/>
            <a:ext cx="5183188" cy="823912"/>
          </a:xfrm>
        </p:spPr>
        <p:txBody>
          <a:bodyPr>
            <a:normAutofit lnSpcReduction="10000"/>
          </a:bodyPr>
          <a:lstStyle/>
          <a:p>
            <a:pPr algn="ctr"/>
            <a:r>
              <a:rPr lang="en-US" sz="5400" dirty="0"/>
              <a:t>ISRAEL (North)</a:t>
            </a:r>
          </a:p>
        </p:txBody>
      </p:sp>
      <p:sp>
        <p:nvSpPr>
          <p:cNvPr id="6" name="Content Placeholder 5">
            <a:extLst>
              <a:ext uri="{FF2B5EF4-FFF2-40B4-BE49-F238E27FC236}">
                <a16:creationId xmlns:a16="http://schemas.microsoft.com/office/drawing/2014/main" id="{BF217063-066F-4B4B-8CB3-089173348297}"/>
              </a:ext>
            </a:extLst>
          </p:cNvPr>
          <p:cNvSpPr>
            <a:spLocks noGrp="1"/>
          </p:cNvSpPr>
          <p:nvPr>
            <p:ph sz="quarter" idx="4"/>
          </p:nvPr>
        </p:nvSpPr>
        <p:spPr>
          <a:xfrm>
            <a:off x="6567651" y="2365696"/>
            <a:ext cx="5183188" cy="1558516"/>
          </a:xfrm>
        </p:spPr>
        <p:txBody>
          <a:bodyPr>
            <a:normAutofit/>
          </a:bodyPr>
          <a:lstStyle/>
          <a:p>
            <a:pPr marL="0" indent="0" algn="ctr">
              <a:buNone/>
            </a:pPr>
            <a:r>
              <a:rPr lang="en-US" sz="4800" dirty="0"/>
              <a:t>PEKA</a:t>
            </a:r>
          </a:p>
          <a:p>
            <a:pPr marL="0" indent="0" algn="ctr">
              <a:buNone/>
            </a:pPr>
            <a:r>
              <a:rPr lang="en-US" sz="4800" dirty="0"/>
              <a:t>HOSHEA</a:t>
            </a:r>
          </a:p>
        </p:txBody>
      </p:sp>
      <p:cxnSp>
        <p:nvCxnSpPr>
          <p:cNvPr id="8" name="Straight Connector 7">
            <a:extLst>
              <a:ext uri="{FF2B5EF4-FFF2-40B4-BE49-F238E27FC236}">
                <a16:creationId xmlns:a16="http://schemas.microsoft.com/office/drawing/2014/main" id="{A8254A20-59C4-48D3-8185-7DC3C4B6F9E9}"/>
              </a:ext>
            </a:extLst>
          </p:cNvPr>
          <p:cNvCxnSpPr>
            <a:cxnSpLocks/>
          </p:cNvCxnSpPr>
          <p:nvPr/>
        </p:nvCxnSpPr>
        <p:spPr>
          <a:xfrm>
            <a:off x="6096000" y="0"/>
            <a:ext cx="0" cy="6858000"/>
          </a:xfrm>
          <a:prstGeom prst="line">
            <a:avLst/>
          </a:prstGeom>
          <a:ln w="1333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8C83317-B66E-4056-AAF2-D08CF38CBFA1}"/>
              </a:ext>
            </a:extLst>
          </p:cNvPr>
          <p:cNvSpPr/>
          <p:nvPr/>
        </p:nvSpPr>
        <p:spPr>
          <a:xfrm>
            <a:off x="6111245" y="0"/>
            <a:ext cx="6096000" cy="6858000"/>
          </a:xfrm>
          <a:prstGeom prst="rect">
            <a:avLst/>
          </a:prstGeom>
          <a:solidFill>
            <a:schemeClr val="accent1">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0AE79567-0FC6-4EC4-9C3A-B31EAC678BE0}"/>
              </a:ext>
            </a:extLst>
          </p:cNvPr>
          <p:cNvSpPr txBox="1"/>
          <p:nvPr/>
        </p:nvSpPr>
        <p:spPr>
          <a:xfrm>
            <a:off x="317240" y="4293295"/>
            <a:ext cx="11700589" cy="2246769"/>
          </a:xfrm>
          <a:prstGeom prst="rect">
            <a:avLst/>
          </a:prstGeom>
          <a:solidFill>
            <a:schemeClr val="bg1">
              <a:lumMod val="8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12.	What circumstance brought Ahaz to Damascus (II Kings 16:9-16)?  What did Ahaz like in Damascus?  Who did he order to build one for him?  Where did he put it?  Ahaz is doing more than just changing the aesthetics of the Lord’s Temple and more than changing the pattern of worship.  How unfaithful is Ahaz becoming (II Chron. 28:22-27)?</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858250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5B62740-BAC3-4EFF-AC64-A8102DBEC0A6}"/>
              </a:ext>
            </a:extLst>
          </p:cNvPr>
          <p:cNvSpPr>
            <a:spLocks noGrp="1"/>
          </p:cNvSpPr>
          <p:nvPr>
            <p:ph type="body" idx="1"/>
          </p:nvPr>
        </p:nvSpPr>
        <p:spPr>
          <a:xfrm>
            <a:off x="491966" y="256381"/>
            <a:ext cx="5157787" cy="823912"/>
          </a:xfrm>
        </p:spPr>
        <p:txBody>
          <a:bodyPr>
            <a:normAutofit lnSpcReduction="10000"/>
          </a:bodyPr>
          <a:lstStyle/>
          <a:p>
            <a:pPr algn="ctr"/>
            <a:r>
              <a:rPr lang="en-US" sz="5400" dirty="0"/>
              <a:t>JUDAH (South)</a:t>
            </a:r>
          </a:p>
        </p:txBody>
      </p:sp>
      <p:sp>
        <p:nvSpPr>
          <p:cNvPr id="4" name="Content Placeholder 3">
            <a:extLst>
              <a:ext uri="{FF2B5EF4-FFF2-40B4-BE49-F238E27FC236}">
                <a16:creationId xmlns:a16="http://schemas.microsoft.com/office/drawing/2014/main" id="{7BFBE334-15B6-47A1-A9CD-21125CE5C4FD}"/>
              </a:ext>
            </a:extLst>
          </p:cNvPr>
          <p:cNvSpPr>
            <a:spLocks noGrp="1"/>
          </p:cNvSpPr>
          <p:nvPr>
            <p:ph sz="half" idx="2"/>
          </p:nvPr>
        </p:nvSpPr>
        <p:spPr>
          <a:xfrm>
            <a:off x="466564" y="3102536"/>
            <a:ext cx="5157787" cy="821675"/>
          </a:xfrm>
        </p:spPr>
        <p:txBody>
          <a:bodyPr>
            <a:normAutofit/>
          </a:bodyPr>
          <a:lstStyle/>
          <a:p>
            <a:pPr marL="0" indent="0" algn="ctr">
              <a:buNone/>
            </a:pPr>
            <a:r>
              <a:rPr lang="en-US" sz="4800" dirty="0"/>
              <a:t>AHAZ</a:t>
            </a:r>
          </a:p>
        </p:txBody>
      </p:sp>
      <p:sp>
        <p:nvSpPr>
          <p:cNvPr id="5" name="Text Placeholder 4">
            <a:extLst>
              <a:ext uri="{FF2B5EF4-FFF2-40B4-BE49-F238E27FC236}">
                <a16:creationId xmlns:a16="http://schemas.microsoft.com/office/drawing/2014/main" id="{2CCE7D04-C04F-4F11-B9AB-B91F24015C9B}"/>
              </a:ext>
            </a:extLst>
          </p:cNvPr>
          <p:cNvSpPr>
            <a:spLocks noGrp="1"/>
          </p:cNvSpPr>
          <p:nvPr>
            <p:ph type="body" sz="quarter" idx="3"/>
          </p:nvPr>
        </p:nvSpPr>
        <p:spPr>
          <a:xfrm>
            <a:off x="6542248" y="322147"/>
            <a:ext cx="5183188" cy="823912"/>
          </a:xfrm>
        </p:spPr>
        <p:txBody>
          <a:bodyPr>
            <a:normAutofit lnSpcReduction="10000"/>
          </a:bodyPr>
          <a:lstStyle/>
          <a:p>
            <a:pPr algn="ctr"/>
            <a:r>
              <a:rPr lang="en-US" sz="5400" dirty="0"/>
              <a:t>ISRAEL (North)</a:t>
            </a:r>
          </a:p>
        </p:txBody>
      </p:sp>
      <p:sp>
        <p:nvSpPr>
          <p:cNvPr id="6" name="Content Placeholder 5">
            <a:extLst>
              <a:ext uri="{FF2B5EF4-FFF2-40B4-BE49-F238E27FC236}">
                <a16:creationId xmlns:a16="http://schemas.microsoft.com/office/drawing/2014/main" id="{BF217063-066F-4B4B-8CB3-089173348297}"/>
              </a:ext>
            </a:extLst>
          </p:cNvPr>
          <p:cNvSpPr>
            <a:spLocks noGrp="1"/>
          </p:cNvSpPr>
          <p:nvPr>
            <p:ph sz="quarter" idx="4"/>
          </p:nvPr>
        </p:nvSpPr>
        <p:spPr>
          <a:xfrm>
            <a:off x="6567651" y="2365696"/>
            <a:ext cx="5183188" cy="1558516"/>
          </a:xfrm>
        </p:spPr>
        <p:txBody>
          <a:bodyPr>
            <a:normAutofit/>
          </a:bodyPr>
          <a:lstStyle/>
          <a:p>
            <a:pPr marL="0" indent="0" algn="ctr">
              <a:buNone/>
            </a:pPr>
            <a:r>
              <a:rPr lang="en-US" sz="4800" dirty="0"/>
              <a:t>PEKA</a:t>
            </a:r>
          </a:p>
          <a:p>
            <a:pPr marL="0" indent="0" algn="ctr">
              <a:buNone/>
            </a:pPr>
            <a:r>
              <a:rPr lang="en-US" sz="4800" dirty="0"/>
              <a:t>HOSHEA</a:t>
            </a:r>
          </a:p>
        </p:txBody>
      </p:sp>
      <p:cxnSp>
        <p:nvCxnSpPr>
          <p:cNvPr id="8" name="Straight Connector 7">
            <a:extLst>
              <a:ext uri="{FF2B5EF4-FFF2-40B4-BE49-F238E27FC236}">
                <a16:creationId xmlns:a16="http://schemas.microsoft.com/office/drawing/2014/main" id="{A8254A20-59C4-48D3-8185-7DC3C4B6F9E9}"/>
              </a:ext>
            </a:extLst>
          </p:cNvPr>
          <p:cNvCxnSpPr>
            <a:cxnSpLocks/>
          </p:cNvCxnSpPr>
          <p:nvPr/>
        </p:nvCxnSpPr>
        <p:spPr>
          <a:xfrm>
            <a:off x="6096000" y="0"/>
            <a:ext cx="0" cy="6858000"/>
          </a:xfrm>
          <a:prstGeom prst="line">
            <a:avLst/>
          </a:prstGeom>
          <a:ln w="1333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8C83317-B66E-4056-AAF2-D08CF38CBFA1}"/>
              </a:ext>
            </a:extLst>
          </p:cNvPr>
          <p:cNvSpPr/>
          <p:nvPr/>
        </p:nvSpPr>
        <p:spPr>
          <a:xfrm>
            <a:off x="6111245" y="0"/>
            <a:ext cx="6096000" cy="6858000"/>
          </a:xfrm>
          <a:prstGeom prst="rect">
            <a:avLst/>
          </a:prstGeom>
          <a:solidFill>
            <a:schemeClr val="accent1">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0AE79567-0FC6-4EC4-9C3A-B31EAC678BE0}"/>
              </a:ext>
            </a:extLst>
          </p:cNvPr>
          <p:cNvSpPr txBox="1"/>
          <p:nvPr/>
        </p:nvSpPr>
        <p:spPr>
          <a:xfrm>
            <a:off x="317240" y="4293295"/>
            <a:ext cx="11700589" cy="954107"/>
          </a:xfrm>
          <a:prstGeom prst="rect">
            <a:avLst/>
          </a:prstGeom>
          <a:solidFill>
            <a:schemeClr val="bg1">
              <a:lumMod val="8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13.	Ahaz made other changes to the Lord’s temple.  Why (II Kings 16:17-18)?</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988848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5B62740-BAC3-4EFF-AC64-A8102DBEC0A6}"/>
              </a:ext>
            </a:extLst>
          </p:cNvPr>
          <p:cNvSpPr>
            <a:spLocks noGrp="1"/>
          </p:cNvSpPr>
          <p:nvPr>
            <p:ph type="body" idx="1"/>
          </p:nvPr>
        </p:nvSpPr>
        <p:spPr>
          <a:xfrm>
            <a:off x="491966" y="256381"/>
            <a:ext cx="5157787" cy="823912"/>
          </a:xfrm>
        </p:spPr>
        <p:txBody>
          <a:bodyPr>
            <a:normAutofit lnSpcReduction="10000"/>
          </a:bodyPr>
          <a:lstStyle/>
          <a:p>
            <a:pPr algn="ctr"/>
            <a:r>
              <a:rPr lang="en-US" sz="5400" dirty="0"/>
              <a:t>JUDAH (South)</a:t>
            </a:r>
          </a:p>
        </p:txBody>
      </p:sp>
      <p:sp>
        <p:nvSpPr>
          <p:cNvPr id="4" name="Content Placeholder 3">
            <a:extLst>
              <a:ext uri="{FF2B5EF4-FFF2-40B4-BE49-F238E27FC236}">
                <a16:creationId xmlns:a16="http://schemas.microsoft.com/office/drawing/2014/main" id="{7BFBE334-15B6-47A1-A9CD-21125CE5C4FD}"/>
              </a:ext>
            </a:extLst>
          </p:cNvPr>
          <p:cNvSpPr>
            <a:spLocks noGrp="1"/>
          </p:cNvSpPr>
          <p:nvPr>
            <p:ph sz="half" idx="2"/>
          </p:nvPr>
        </p:nvSpPr>
        <p:spPr>
          <a:xfrm>
            <a:off x="466564" y="3102536"/>
            <a:ext cx="5157787" cy="821675"/>
          </a:xfrm>
        </p:spPr>
        <p:txBody>
          <a:bodyPr>
            <a:normAutofit/>
          </a:bodyPr>
          <a:lstStyle/>
          <a:p>
            <a:pPr marL="0" indent="0" algn="ctr">
              <a:buNone/>
            </a:pPr>
            <a:r>
              <a:rPr lang="en-US" sz="4800" dirty="0"/>
              <a:t>AHAZ</a:t>
            </a:r>
          </a:p>
        </p:txBody>
      </p:sp>
      <p:sp>
        <p:nvSpPr>
          <p:cNvPr id="5" name="Text Placeholder 4">
            <a:extLst>
              <a:ext uri="{FF2B5EF4-FFF2-40B4-BE49-F238E27FC236}">
                <a16:creationId xmlns:a16="http://schemas.microsoft.com/office/drawing/2014/main" id="{2CCE7D04-C04F-4F11-B9AB-B91F24015C9B}"/>
              </a:ext>
            </a:extLst>
          </p:cNvPr>
          <p:cNvSpPr>
            <a:spLocks noGrp="1"/>
          </p:cNvSpPr>
          <p:nvPr>
            <p:ph type="body" sz="quarter" idx="3"/>
          </p:nvPr>
        </p:nvSpPr>
        <p:spPr>
          <a:xfrm>
            <a:off x="6542248" y="322147"/>
            <a:ext cx="5183188" cy="823912"/>
          </a:xfrm>
        </p:spPr>
        <p:txBody>
          <a:bodyPr>
            <a:normAutofit lnSpcReduction="10000"/>
          </a:bodyPr>
          <a:lstStyle/>
          <a:p>
            <a:pPr algn="ctr"/>
            <a:r>
              <a:rPr lang="en-US" sz="5400" dirty="0"/>
              <a:t>ISRAEL (North)</a:t>
            </a:r>
          </a:p>
        </p:txBody>
      </p:sp>
      <p:sp>
        <p:nvSpPr>
          <p:cNvPr id="6" name="Content Placeholder 5">
            <a:extLst>
              <a:ext uri="{FF2B5EF4-FFF2-40B4-BE49-F238E27FC236}">
                <a16:creationId xmlns:a16="http://schemas.microsoft.com/office/drawing/2014/main" id="{BF217063-066F-4B4B-8CB3-089173348297}"/>
              </a:ext>
            </a:extLst>
          </p:cNvPr>
          <p:cNvSpPr>
            <a:spLocks noGrp="1"/>
          </p:cNvSpPr>
          <p:nvPr>
            <p:ph sz="quarter" idx="4"/>
          </p:nvPr>
        </p:nvSpPr>
        <p:spPr>
          <a:xfrm>
            <a:off x="6567651" y="2365696"/>
            <a:ext cx="5183188" cy="1558516"/>
          </a:xfrm>
        </p:spPr>
        <p:txBody>
          <a:bodyPr>
            <a:normAutofit/>
          </a:bodyPr>
          <a:lstStyle/>
          <a:p>
            <a:pPr marL="0" indent="0" algn="ctr">
              <a:buNone/>
            </a:pPr>
            <a:r>
              <a:rPr lang="en-US" sz="4800" dirty="0"/>
              <a:t>PEKA</a:t>
            </a:r>
          </a:p>
          <a:p>
            <a:pPr marL="0" indent="0" algn="ctr">
              <a:buNone/>
            </a:pPr>
            <a:r>
              <a:rPr lang="en-US" sz="4800" dirty="0"/>
              <a:t>HOSHEA</a:t>
            </a:r>
          </a:p>
        </p:txBody>
      </p:sp>
      <p:cxnSp>
        <p:nvCxnSpPr>
          <p:cNvPr id="8" name="Straight Connector 7">
            <a:extLst>
              <a:ext uri="{FF2B5EF4-FFF2-40B4-BE49-F238E27FC236}">
                <a16:creationId xmlns:a16="http://schemas.microsoft.com/office/drawing/2014/main" id="{A8254A20-59C4-48D3-8185-7DC3C4B6F9E9}"/>
              </a:ext>
            </a:extLst>
          </p:cNvPr>
          <p:cNvCxnSpPr>
            <a:cxnSpLocks/>
          </p:cNvCxnSpPr>
          <p:nvPr/>
        </p:nvCxnSpPr>
        <p:spPr>
          <a:xfrm>
            <a:off x="6096000" y="0"/>
            <a:ext cx="0" cy="6858000"/>
          </a:xfrm>
          <a:prstGeom prst="line">
            <a:avLst/>
          </a:prstGeom>
          <a:ln w="1333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8C83317-B66E-4056-AAF2-D08CF38CBFA1}"/>
              </a:ext>
            </a:extLst>
          </p:cNvPr>
          <p:cNvSpPr/>
          <p:nvPr/>
        </p:nvSpPr>
        <p:spPr>
          <a:xfrm>
            <a:off x="6111245" y="0"/>
            <a:ext cx="6096000" cy="6858000"/>
          </a:xfrm>
          <a:prstGeom prst="rect">
            <a:avLst/>
          </a:prstGeom>
          <a:solidFill>
            <a:schemeClr val="accent1">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0AE79567-0FC6-4EC4-9C3A-B31EAC678BE0}"/>
              </a:ext>
            </a:extLst>
          </p:cNvPr>
          <p:cNvSpPr txBox="1"/>
          <p:nvPr/>
        </p:nvSpPr>
        <p:spPr>
          <a:xfrm>
            <a:off x="317240" y="4293295"/>
            <a:ext cx="11700589" cy="523220"/>
          </a:xfrm>
          <a:prstGeom prst="rect">
            <a:avLst/>
          </a:prstGeom>
          <a:solidFill>
            <a:schemeClr val="bg1">
              <a:lumMod val="8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14.	Where was Ahaz buried (II Chron. 28:27)?</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71161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CC6AB624-4522-4AA6-819D-DCE6288A90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43832" y="4147237"/>
            <a:ext cx="468051" cy="351038"/>
          </a:xfrm>
          <a:prstGeom prst="rect">
            <a:avLst/>
          </a:prstGeom>
        </p:spPr>
      </p:pic>
      <p:sp>
        <p:nvSpPr>
          <p:cNvPr id="3" name="Text Placeholder 2">
            <a:extLst>
              <a:ext uri="{FF2B5EF4-FFF2-40B4-BE49-F238E27FC236}">
                <a16:creationId xmlns:a16="http://schemas.microsoft.com/office/drawing/2014/main" id="{35B62740-BAC3-4EFF-AC64-A8102DBEC0A6}"/>
              </a:ext>
            </a:extLst>
          </p:cNvPr>
          <p:cNvSpPr>
            <a:spLocks noGrp="1"/>
          </p:cNvSpPr>
          <p:nvPr>
            <p:ph type="body" idx="1"/>
          </p:nvPr>
        </p:nvSpPr>
        <p:spPr>
          <a:xfrm>
            <a:off x="491966" y="256381"/>
            <a:ext cx="5157787" cy="823912"/>
          </a:xfrm>
        </p:spPr>
        <p:txBody>
          <a:bodyPr>
            <a:normAutofit lnSpcReduction="10000"/>
          </a:bodyPr>
          <a:lstStyle/>
          <a:p>
            <a:pPr algn="ctr"/>
            <a:r>
              <a:rPr lang="en-US" sz="5400" dirty="0"/>
              <a:t>JUDAH (South)</a:t>
            </a:r>
          </a:p>
        </p:txBody>
      </p:sp>
      <p:sp>
        <p:nvSpPr>
          <p:cNvPr id="4" name="Content Placeholder 3">
            <a:extLst>
              <a:ext uri="{FF2B5EF4-FFF2-40B4-BE49-F238E27FC236}">
                <a16:creationId xmlns:a16="http://schemas.microsoft.com/office/drawing/2014/main" id="{7BFBE334-15B6-47A1-A9CD-21125CE5C4FD}"/>
              </a:ext>
            </a:extLst>
          </p:cNvPr>
          <p:cNvSpPr>
            <a:spLocks noGrp="1"/>
          </p:cNvSpPr>
          <p:nvPr>
            <p:ph sz="half" idx="2"/>
          </p:nvPr>
        </p:nvSpPr>
        <p:spPr>
          <a:xfrm>
            <a:off x="466564" y="1146059"/>
            <a:ext cx="5157787" cy="5523189"/>
          </a:xfrm>
        </p:spPr>
        <p:txBody>
          <a:bodyPr>
            <a:normAutofit/>
          </a:bodyPr>
          <a:lstStyle/>
          <a:p>
            <a:pPr marL="0" marR="0" indent="0" algn="ctr">
              <a:spcBef>
                <a:spcPts val="0"/>
              </a:spcBef>
              <a:spcAft>
                <a:spcPts val="0"/>
              </a:spcAft>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Rehoboam (17 years) </a:t>
            </a:r>
          </a:p>
          <a:p>
            <a:pPr marL="0" marR="0" indent="0" algn="ctr">
              <a:spcBef>
                <a:spcPts val="0"/>
              </a:spcBef>
              <a:spcAft>
                <a:spcPts val="0"/>
              </a:spcAft>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Abijam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(3 years)</a:t>
            </a:r>
          </a:p>
          <a:p>
            <a:pPr marL="0" marR="0" indent="0" algn="ctr">
              <a:spcBef>
                <a:spcPts val="0"/>
              </a:spcBef>
              <a:spcAft>
                <a:spcPts val="0"/>
              </a:spcAft>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Asa (41 years)</a:t>
            </a:r>
          </a:p>
          <a:p>
            <a:pPr marL="0" marR="0" indent="0" algn="ctr">
              <a:spcBef>
                <a:spcPts val="0"/>
              </a:spcBef>
              <a:spcAft>
                <a:spcPts val="0"/>
              </a:spcAft>
              <a:buNone/>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r>
              <a:rPr lang="en-US" sz="2400" dirty="0">
                <a:latin typeface="Times New Roman" panose="02020603050405020304" pitchFamily="18" charset="0"/>
                <a:ea typeface="Calibri" panose="020F0502020204030204" pitchFamily="34" charset="0"/>
                <a:cs typeface="Times New Roman" panose="02020603050405020304" pitchFamily="18" charset="0"/>
              </a:rPr>
              <a:t>Jehoshaphat (25 years)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buNone/>
            </a:pPr>
            <a:endParaRPr lang="en-US" sz="4800" dirty="0"/>
          </a:p>
        </p:txBody>
      </p:sp>
      <p:sp>
        <p:nvSpPr>
          <p:cNvPr id="5" name="Text Placeholder 4">
            <a:extLst>
              <a:ext uri="{FF2B5EF4-FFF2-40B4-BE49-F238E27FC236}">
                <a16:creationId xmlns:a16="http://schemas.microsoft.com/office/drawing/2014/main" id="{2CCE7D04-C04F-4F11-B9AB-B91F24015C9B}"/>
              </a:ext>
            </a:extLst>
          </p:cNvPr>
          <p:cNvSpPr>
            <a:spLocks noGrp="1"/>
          </p:cNvSpPr>
          <p:nvPr>
            <p:ph type="body" sz="quarter" idx="3"/>
          </p:nvPr>
        </p:nvSpPr>
        <p:spPr>
          <a:xfrm>
            <a:off x="6542248" y="322147"/>
            <a:ext cx="5183188" cy="823912"/>
          </a:xfrm>
        </p:spPr>
        <p:txBody>
          <a:bodyPr>
            <a:normAutofit lnSpcReduction="10000"/>
          </a:bodyPr>
          <a:lstStyle/>
          <a:p>
            <a:pPr algn="ctr"/>
            <a:r>
              <a:rPr lang="en-US" sz="5400" dirty="0"/>
              <a:t>ISRAEL (North)</a:t>
            </a:r>
          </a:p>
        </p:txBody>
      </p:sp>
      <p:cxnSp>
        <p:nvCxnSpPr>
          <p:cNvPr id="8" name="Straight Connector 7">
            <a:extLst>
              <a:ext uri="{FF2B5EF4-FFF2-40B4-BE49-F238E27FC236}">
                <a16:creationId xmlns:a16="http://schemas.microsoft.com/office/drawing/2014/main" id="{A8254A20-59C4-48D3-8185-7DC3C4B6F9E9}"/>
              </a:ext>
            </a:extLst>
          </p:cNvPr>
          <p:cNvCxnSpPr>
            <a:cxnSpLocks/>
          </p:cNvCxnSpPr>
          <p:nvPr/>
        </p:nvCxnSpPr>
        <p:spPr>
          <a:xfrm>
            <a:off x="6096000" y="0"/>
            <a:ext cx="0" cy="6858000"/>
          </a:xfrm>
          <a:prstGeom prst="line">
            <a:avLst/>
          </a:prstGeom>
          <a:ln w="1333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Content Placeholder 3">
            <a:extLst>
              <a:ext uri="{FF2B5EF4-FFF2-40B4-BE49-F238E27FC236}">
                <a16:creationId xmlns:a16="http://schemas.microsoft.com/office/drawing/2014/main" id="{1B507F89-FDEB-424F-8704-00BC6F44CB2D}"/>
              </a:ext>
            </a:extLst>
          </p:cNvPr>
          <p:cNvSpPr txBox="1">
            <a:spLocks/>
          </p:cNvSpPr>
          <p:nvPr/>
        </p:nvSpPr>
        <p:spPr>
          <a:xfrm>
            <a:off x="6567651" y="1146059"/>
            <a:ext cx="5157787" cy="55231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Jeroboam (22 years)</a:t>
            </a: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Nadab (2 years)</a:t>
            </a: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Baasha</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(24 years)</a:t>
            </a: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Elah</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(2 years)</a:t>
            </a: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Zimri</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(7 days)</a:t>
            </a: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Omri</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(12 years)</a:t>
            </a: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Ahab (22 years)</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1" name="Straight Connector 10">
            <a:extLst>
              <a:ext uri="{FF2B5EF4-FFF2-40B4-BE49-F238E27FC236}">
                <a16:creationId xmlns:a16="http://schemas.microsoft.com/office/drawing/2014/main" id="{1DB49BEE-2785-4DC7-B458-0CD2019CF32E}"/>
              </a:ext>
            </a:extLst>
          </p:cNvPr>
          <p:cNvCxnSpPr/>
          <p:nvPr/>
        </p:nvCxnSpPr>
        <p:spPr>
          <a:xfrm>
            <a:off x="7021585" y="3162650"/>
            <a:ext cx="4253219" cy="0"/>
          </a:xfrm>
          <a:prstGeom prst="line">
            <a:avLst/>
          </a:prstGeom>
          <a:ln w="50800"/>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D9F8370C-0C14-4E4D-B428-921B46E8A479}"/>
              </a:ext>
            </a:extLst>
          </p:cNvPr>
          <p:cNvCxnSpPr/>
          <p:nvPr/>
        </p:nvCxnSpPr>
        <p:spPr>
          <a:xfrm>
            <a:off x="7021585" y="4164135"/>
            <a:ext cx="4253219" cy="0"/>
          </a:xfrm>
          <a:prstGeom prst="line">
            <a:avLst/>
          </a:prstGeom>
          <a:ln w="50800"/>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F2844AD5-C7C4-4F6F-BBE9-2887071FDF14}"/>
              </a:ext>
            </a:extLst>
          </p:cNvPr>
          <p:cNvCxnSpPr/>
          <p:nvPr/>
        </p:nvCxnSpPr>
        <p:spPr>
          <a:xfrm>
            <a:off x="7019934" y="4481376"/>
            <a:ext cx="4253219" cy="0"/>
          </a:xfrm>
          <a:prstGeom prst="line">
            <a:avLst/>
          </a:prstGeom>
          <a:ln w="50800"/>
        </p:spPr>
        <p:style>
          <a:lnRef idx="1">
            <a:schemeClr val="dk1"/>
          </a:lnRef>
          <a:fillRef idx="0">
            <a:schemeClr val="dk1"/>
          </a:fillRef>
          <a:effectRef idx="0">
            <a:schemeClr val="dk1"/>
          </a:effectRef>
          <a:fontRef idx="minor">
            <a:schemeClr val="tx1"/>
          </a:fontRef>
        </p:style>
      </p:cxnSp>
      <p:pic>
        <p:nvPicPr>
          <p:cNvPr id="15" name="Picture 14">
            <a:extLst>
              <a:ext uri="{FF2B5EF4-FFF2-40B4-BE49-F238E27FC236}">
                <a16:creationId xmlns:a16="http://schemas.microsoft.com/office/drawing/2014/main" id="{5F2E99CC-92A4-4955-8FAF-C8BE84E811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43834" y="2755202"/>
            <a:ext cx="468051" cy="351038"/>
          </a:xfrm>
          <a:prstGeom prst="rect">
            <a:avLst/>
          </a:prstGeom>
        </p:spPr>
      </p:pic>
      <p:pic>
        <p:nvPicPr>
          <p:cNvPr id="16" name="Picture 15">
            <a:extLst>
              <a:ext uri="{FF2B5EF4-FFF2-40B4-BE49-F238E27FC236}">
                <a16:creationId xmlns:a16="http://schemas.microsoft.com/office/drawing/2014/main" id="{C3F5CE38-5E87-405C-ABFE-F169618ACB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43833" y="3796199"/>
            <a:ext cx="468051" cy="351038"/>
          </a:xfrm>
          <a:prstGeom prst="rect">
            <a:avLst/>
          </a:prstGeom>
        </p:spPr>
      </p:pic>
      <p:cxnSp>
        <p:nvCxnSpPr>
          <p:cNvPr id="19" name="Straight Connector 18">
            <a:extLst>
              <a:ext uri="{FF2B5EF4-FFF2-40B4-BE49-F238E27FC236}">
                <a16:creationId xmlns:a16="http://schemas.microsoft.com/office/drawing/2014/main" id="{2B2A2F01-16CF-4897-9C41-5ADF65DDD0F3}"/>
              </a:ext>
            </a:extLst>
          </p:cNvPr>
          <p:cNvCxnSpPr>
            <a:cxnSpLocks/>
          </p:cNvCxnSpPr>
          <p:nvPr/>
        </p:nvCxnSpPr>
        <p:spPr>
          <a:xfrm>
            <a:off x="2956574" y="1499532"/>
            <a:ext cx="0" cy="36719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B993FC27-1B5C-4812-9943-14CD330749B9}"/>
              </a:ext>
            </a:extLst>
          </p:cNvPr>
          <p:cNvCxnSpPr>
            <a:cxnSpLocks/>
          </p:cNvCxnSpPr>
          <p:nvPr/>
        </p:nvCxnSpPr>
        <p:spPr>
          <a:xfrm>
            <a:off x="2956574" y="2163660"/>
            <a:ext cx="0" cy="36719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ED091BA-4E87-49C2-AFBF-7BDEE51C60EF}"/>
              </a:ext>
            </a:extLst>
          </p:cNvPr>
          <p:cNvCxnSpPr>
            <a:cxnSpLocks/>
          </p:cNvCxnSpPr>
          <p:nvPr/>
        </p:nvCxnSpPr>
        <p:spPr>
          <a:xfrm>
            <a:off x="2956574" y="2795451"/>
            <a:ext cx="0" cy="266578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7FAD3FC-7841-4BD9-8146-AE64E496488C}"/>
              </a:ext>
            </a:extLst>
          </p:cNvPr>
          <p:cNvCxnSpPr>
            <a:cxnSpLocks/>
          </p:cNvCxnSpPr>
          <p:nvPr/>
        </p:nvCxnSpPr>
        <p:spPr>
          <a:xfrm>
            <a:off x="9113722" y="1499532"/>
            <a:ext cx="0" cy="12959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B01F32F1-E409-46AA-9B59-353B67142E24}"/>
              </a:ext>
            </a:extLst>
          </p:cNvPr>
          <p:cNvCxnSpPr>
            <a:cxnSpLocks/>
          </p:cNvCxnSpPr>
          <p:nvPr/>
        </p:nvCxnSpPr>
        <p:spPr>
          <a:xfrm flipH="1">
            <a:off x="9113722" y="3522677"/>
            <a:ext cx="3941" cy="2735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41F753B2-9B30-4C82-A9E4-7866EEF23B9C}"/>
              </a:ext>
            </a:extLst>
          </p:cNvPr>
          <p:cNvCxnSpPr>
            <a:cxnSpLocks/>
          </p:cNvCxnSpPr>
          <p:nvPr/>
        </p:nvCxnSpPr>
        <p:spPr>
          <a:xfrm>
            <a:off x="9087702" y="4798617"/>
            <a:ext cx="0" cy="32269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98316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5B62740-BAC3-4EFF-AC64-A8102DBEC0A6}"/>
              </a:ext>
            </a:extLst>
          </p:cNvPr>
          <p:cNvSpPr>
            <a:spLocks noGrp="1"/>
          </p:cNvSpPr>
          <p:nvPr>
            <p:ph type="body" idx="1"/>
          </p:nvPr>
        </p:nvSpPr>
        <p:spPr>
          <a:xfrm>
            <a:off x="491966" y="256381"/>
            <a:ext cx="5157787" cy="823912"/>
          </a:xfrm>
        </p:spPr>
        <p:txBody>
          <a:bodyPr>
            <a:normAutofit lnSpcReduction="10000"/>
          </a:bodyPr>
          <a:lstStyle/>
          <a:p>
            <a:pPr algn="ctr"/>
            <a:r>
              <a:rPr lang="en-US" sz="5400" dirty="0"/>
              <a:t>JUDAH (South)</a:t>
            </a:r>
          </a:p>
        </p:txBody>
      </p:sp>
      <p:sp>
        <p:nvSpPr>
          <p:cNvPr id="4" name="Content Placeholder 3">
            <a:extLst>
              <a:ext uri="{FF2B5EF4-FFF2-40B4-BE49-F238E27FC236}">
                <a16:creationId xmlns:a16="http://schemas.microsoft.com/office/drawing/2014/main" id="{7BFBE334-15B6-47A1-A9CD-21125CE5C4FD}"/>
              </a:ext>
            </a:extLst>
          </p:cNvPr>
          <p:cNvSpPr>
            <a:spLocks noGrp="1"/>
          </p:cNvSpPr>
          <p:nvPr>
            <p:ph sz="half" idx="2"/>
          </p:nvPr>
        </p:nvSpPr>
        <p:spPr>
          <a:xfrm>
            <a:off x="466564" y="3102536"/>
            <a:ext cx="5157787" cy="821675"/>
          </a:xfrm>
        </p:spPr>
        <p:txBody>
          <a:bodyPr>
            <a:normAutofit/>
          </a:bodyPr>
          <a:lstStyle/>
          <a:p>
            <a:pPr marL="0" indent="0" algn="ctr">
              <a:buNone/>
            </a:pPr>
            <a:r>
              <a:rPr lang="en-US" sz="4800" dirty="0"/>
              <a:t>AHAZ</a:t>
            </a:r>
          </a:p>
        </p:txBody>
      </p:sp>
      <p:sp>
        <p:nvSpPr>
          <p:cNvPr id="5" name="Text Placeholder 4">
            <a:extLst>
              <a:ext uri="{FF2B5EF4-FFF2-40B4-BE49-F238E27FC236}">
                <a16:creationId xmlns:a16="http://schemas.microsoft.com/office/drawing/2014/main" id="{2CCE7D04-C04F-4F11-B9AB-B91F24015C9B}"/>
              </a:ext>
            </a:extLst>
          </p:cNvPr>
          <p:cNvSpPr>
            <a:spLocks noGrp="1"/>
          </p:cNvSpPr>
          <p:nvPr>
            <p:ph type="body" sz="quarter" idx="3"/>
          </p:nvPr>
        </p:nvSpPr>
        <p:spPr>
          <a:xfrm>
            <a:off x="6542248" y="322147"/>
            <a:ext cx="5183188" cy="823912"/>
          </a:xfrm>
        </p:spPr>
        <p:txBody>
          <a:bodyPr>
            <a:normAutofit lnSpcReduction="10000"/>
          </a:bodyPr>
          <a:lstStyle/>
          <a:p>
            <a:pPr algn="ctr"/>
            <a:r>
              <a:rPr lang="en-US" sz="5400" dirty="0"/>
              <a:t>ISRAEL (North)</a:t>
            </a:r>
          </a:p>
        </p:txBody>
      </p:sp>
      <p:sp>
        <p:nvSpPr>
          <p:cNvPr id="6" name="Content Placeholder 5">
            <a:extLst>
              <a:ext uri="{FF2B5EF4-FFF2-40B4-BE49-F238E27FC236}">
                <a16:creationId xmlns:a16="http://schemas.microsoft.com/office/drawing/2014/main" id="{BF217063-066F-4B4B-8CB3-089173348297}"/>
              </a:ext>
            </a:extLst>
          </p:cNvPr>
          <p:cNvSpPr>
            <a:spLocks noGrp="1"/>
          </p:cNvSpPr>
          <p:nvPr>
            <p:ph sz="quarter" idx="4"/>
          </p:nvPr>
        </p:nvSpPr>
        <p:spPr>
          <a:xfrm>
            <a:off x="6567651" y="2365696"/>
            <a:ext cx="5183188" cy="1558516"/>
          </a:xfrm>
        </p:spPr>
        <p:txBody>
          <a:bodyPr>
            <a:normAutofit/>
          </a:bodyPr>
          <a:lstStyle/>
          <a:p>
            <a:pPr marL="0" indent="0" algn="ctr">
              <a:buNone/>
            </a:pPr>
            <a:r>
              <a:rPr lang="en-US" sz="4800" dirty="0"/>
              <a:t>PEKA</a:t>
            </a:r>
          </a:p>
          <a:p>
            <a:pPr marL="0" indent="0" algn="ctr">
              <a:buNone/>
            </a:pPr>
            <a:r>
              <a:rPr lang="en-US" sz="4800" dirty="0"/>
              <a:t>HOSHEA</a:t>
            </a:r>
          </a:p>
        </p:txBody>
      </p:sp>
      <p:cxnSp>
        <p:nvCxnSpPr>
          <p:cNvPr id="8" name="Straight Connector 7">
            <a:extLst>
              <a:ext uri="{FF2B5EF4-FFF2-40B4-BE49-F238E27FC236}">
                <a16:creationId xmlns:a16="http://schemas.microsoft.com/office/drawing/2014/main" id="{A8254A20-59C4-48D3-8185-7DC3C4B6F9E9}"/>
              </a:ext>
            </a:extLst>
          </p:cNvPr>
          <p:cNvCxnSpPr>
            <a:cxnSpLocks/>
          </p:cNvCxnSpPr>
          <p:nvPr/>
        </p:nvCxnSpPr>
        <p:spPr>
          <a:xfrm>
            <a:off x="6096000" y="0"/>
            <a:ext cx="0" cy="6858000"/>
          </a:xfrm>
          <a:prstGeom prst="line">
            <a:avLst/>
          </a:prstGeom>
          <a:ln w="1333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8C83317-B66E-4056-AAF2-D08CF38CBFA1}"/>
              </a:ext>
            </a:extLst>
          </p:cNvPr>
          <p:cNvSpPr/>
          <p:nvPr/>
        </p:nvSpPr>
        <p:spPr>
          <a:xfrm>
            <a:off x="6111245" y="0"/>
            <a:ext cx="6096000" cy="6858000"/>
          </a:xfrm>
          <a:prstGeom prst="rect">
            <a:avLst/>
          </a:prstGeom>
          <a:solidFill>
            <a:schemeClr val="accent1">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0AE79567-0FC6-4EC4-9C3A-B31EAC678BE0}"/>
              </a:ext>
            </a:extLst>
          </p:cNvPr>
          <p:cNvSpPr txBox="1"/>
          <p:nvPr/>
        </p:nvSpPr>
        <p:spPr>
          <a:xfrm>
            <a:off x="317240" y="4293295"/>
            <a:ext cx="11700589" cy="954107"/>
          </a:xfrm>
          <a:prstGeom prst="rect">
            <a:avLst/>
          </a:prstGeom>
          <a:solidFill>
            <a:schemeClr val="bg1">
              <a:lumMod val="8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9.	Was Ahaz a good or bad king (II Kings 16:2-4; II Chron. 28:1-4)?  Who did he behave like?  To what degree? </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608262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1EDC2D-2AB3-4F2E-950A-6CCB90F3ACEB}"/>
              </a:ext>
            </a:extLst>
          </p:cNvPr>
          <p:cNvSpPr>
            <a:spLocks noGrp="1"/>
          </p:cNvSpPr>
          <p:nvPr>
            <p:ph idx="1"/>
          </p:nvPr>
        </p:nvSpPr>
        <p:spPr>
          <a:xfrm>
            <a:off x="838200" y="486561"/>
            <a:ext cx="10515600" cy="5690402"/>
          </a:xfrm>
        </p:spPr>
        <p:txBody>
          <a:bodyPr>
            <a:normAutofit/>
          </a:bodyPr>
          <a:lstStyle/>
          <a:p>
            <a:pPr marL="0" indent="0" algn="ctr">
              <a:buNone/>
            </a:pPr>
            <a:r>
              <a:rPr lang="en-US" sz="3600" dirty="0"/>
              <a:t>The end of the North is about 5 years away</a:t>
            </a:r>
          </a:p>
          <a:p>
            <a:pPr marL="0" indent="0" algn="ctr">
              <a:buNone/>
            </a:pPr>
            <a:endParaRPr lang="en-US" sz="3600" dirty="0"/>
          </a:p>
          <a:p>
            <a:pPr marL="0" indent="0" algn="ctr">
              <a:buNone/>
            </a:pPr>
            <a:endParaRPr lang="en-US" sz="3600" dirty="0"/>
          </a:p>
          <a:p>
            <a:pPr marL="0" indent="0" algn="ctr">
              <a:buNone/>
            </a:pPr>
            <a:endParaRPr lang="en-US" sz="3600" dirty="0"/>
          </a:p>
          <a:p>
            <a:pPr marL="0" indent="0" algn="ctr">
              <a:buNone/>
            </a:pPr>
            <a:r>
              <a:rPr lang="en-US" sz="3600" dirty="0"/>
              <a:t>Can the South survive </a:t>
            </a:r>
          </a:p>
          <a:p>
            <a:pPr marL="0" indent="0" algn="ctr">
              <a:buNone/>
            </a:pPr>
            <a:r>
              <a:rPr lang="en-US" sz="3600" dirty="0"/>
              <a:t>the Assyrian Empire </a:t>
            </a:r>
          </a:p>
          <a:p>
            <a:pPr marL="0" indent="0" algn="ctr">
              <a:buNone/>
            </a:pPr>
            <a:r>
              <a:rPr lang="en-US" sz="3600" dirty="0"/>
              <a:t>after having such a sinful king?</a:t>
            </a:r>
          </a:p>
        </p:txBody>
      </p:sp>
    </p:spTree>
    <p:extLst>
      <p:ext uri="{BB962C8B-B14F-4D97-AF65-F5344CB8AC3E}">
        <p14:creationId xmlns:p14="http://schemas.microsoft.com/office/powerpoint/2010/main" val="3282975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5B62740-BAC3-4EFF-AC64-A8102DBEC0A6}"/>
              </a:ext>
            </a:extLst>
          </p:cNvPr>
          <p:cNvSpPr>
            <a:spLocks noGrp="1"/>
          </p:cNvSpPr>
          <p:nvPr>
            <p:ph type="body" idx="1"/>
          </p:nvPr>
        </p:nvSpPr>
        <p:spPr>
          <a:xfrm>
            <a:off x="491966" y="256381"/>
            <a:ext cx="5157787" cy="823912"/>
          </a:xfrm>
        </p:spPr>
        <p:txBody>
          <a:bodyPr>
            <a:normAutofit lnSpcReduction="10000"/>
          </a:bodyPr>
          <a:lstStyle/>
          <a:p>
            <a:pPr algn="ctr"/>
            <a:r>
              <a:rPr lang="en-US" sz="5400" dirty="0"/>
              <a:t>JUDAH (South)</a:t>
            </a:r>
          </a:p>
        </p:txBody>
      </p:sp>
      <p:sp>
        <p:nvSpPr>
          <p:cNvPr id="4" name="Content Placeholder 3">
            <a:extLst>
              <a:ext uri="{FF2B5EF4-FFF2-40B4-BE49-F238E27FC236}">
                <a16:creationId xmlns:a16="http://schemas.microsoft.com/office/drawing/2014/main" id="{7BFBE334-15B6-47A1-A9CD-21125CE5C4FD}"/>
              </a:ext>
            </a:extLst>
          </p:cNvPr>
          <p:cNvSpPr>
            <a:spLocks noGrp="1"/>
          </p:cNvSpPr>
          <p:nvPr>
            <p:ph sz="half" idx="2"/>
          </p:nvPr>
        </p:nvSpPr>
        <p:spPr>
          <a:xfrm>
            <a:off x="466564" y="1146059"/>
            <a:ext cx="5157787" cy="5523189"/>
          </a:xfrm>
        </p:spPr>
        <p:txBody>
          <a:bodyPr>
            <a:normAutofit/>
          </a:bodyPr>
          <a:lstStyle/>
          <a:p>
            <a:pPr marL="0" marR="0" indent="0" algn="ctr">
              <a:spcBef>
                <a:spcPts val="0"/>
              </a:spcBef>
              <a:spcAft>
                <a:spcPts val="0"/>
              </a:spcAft>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Jehoshaphat (</a:t>
            </a:r>
            <a:r>
              <a:rPr lang="en-US" sz="2400" dirty="0">
                <a:latin typeface="Times New Roman" panose="02020603050405020304" pitchFamily="18" charset="0"/>
                <a:ea typeface="Calibri" panose="020F0502020204030204" pitchFamily="34" charset="0"/>
                <a:cs typeface="Times New Roman" panose="02020603050405020304" pitchFamily="18" charset="0"/>
              </a:rPr>
              <a:t>25</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years) </a:t>
            </a:r>
          </a:p>
          <a:p>
            <a:pPr marL="0" marR="0" indent="0" algn="ctr">
              <a:spcBef>
                <a:spcPts val="0"/>
              </a:spcBef>
              <a:spcAft>
                <a:spcPts val="0"/>
              </a:spcAft>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Jehoram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(8 years)</a:t>
            </a:r>
          </a:p>
          <a:p>
            <a:pPr marL="0" marR="0" indent="0" algn="ctr">
              <a:spcBef>
                <a:spcPts val="0"/>
              </a:spcBef>
              <a:spcAft>
                <a:spcPts val="0"/>
              </a:spcAft>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r>
              <a:rPr lang="en-US" sz="2400" dirty="0">
                <a:latin typeface="Times New Roman" panose="02020603050405020304" pitchFamily="18" charset="0"/>
                <a:ea typeface="Calibri" panose="020F0502020204030204" pitchFamily="34" charset="0"/>
                <a:cs typeface="Times New Roman" panose="02020603050405020304" pitchFamily="18" charset="0"/>
              </a:rPr>
              <a:t>Ahaziah (1 year)</a:t>
            </a:r>
          </a:p>
          <a:p>
            <a:pPr marL="0" marR="0" indent="0" algn="ctr">
              <a:spcBef>
                <a:spcPts val="0"/>
              </a:spcBef>
              <a:spcAft>
                <a:spcPts val="0"/>
              </a:spcAft>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Athaliah (6 years)**</a:t>
            </a:r>
          </a:p>
          <a:p>
            <a:pPr marL="0" marR="0" indent="0" algn="ctr">
              <a:spcBef>
                <a:spcPts val="0"/>
              </a:spcBef>
              <a:spcAft>
                <a:spcPts val="0"/>
              </a:spcAft>
              <a:buNone/>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Joash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Jehoash (40 years)</a:t>
            </a:r>
          </a:p>
          <a:p>
            <a:pPr marL="0" marR="0" indent="0" algn="ctr">
              <a:spcBef>
                <a:spcPts val="0"/>
              </a:spcBef>
              <a:spcAft>
                <a:spcPts val="0"/>
              </a:spcAft>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buNone/>
            </a:pPr>
            <a:endParaRPr lang="en-US" sz="4800" dirty="0"/>
          </a:p>
        </p:txBody>
      </p:sp>
      <p:sp>
        <p:nvSpPr>
          <p:cNvPr id="5" name="Text Placeholder 4">
            <a:extLst>
              <a:ext uri="{FF2B5EF4-FFF2-40B4-BE49-F238E27FC236}">
                <a16:creationId xmlns:a16="http://schemas.microsoft.com/office/drawing/2014/main" id="{2CCE7D04-C04F-4F11-B9AB-B91F24015C9B}"/>
              </a:ext>
            </a:extLst>
          </p:cNvPr>
          <p:cNvSpPr>
            <a:spLocks noGrp="1"/>
          </p:cNvSpPr>
          <p:nvPr>
            <p:ph type="body" sz="quarter" idx="3"/>
          </p:nvPr>
        </p:nvSpPr>
        <p:spPr>
          <a:xfrm>
            <a:off x="6542248" y="322147"/>
            <a:ext cx="5183188" cy="823912"/>
          </a:xfrm>
        </p:spPr>
        <p:txBody>
          <a:bodyPr>
            <a:normAutofit lnSpcReduction="10000"/>
          </a:bodyPr>
          <a:lstStyle/>
          <a:p>
            <a:pPr algn="ctr"/>
            <a:r>
              <a:rPr lang="en-US" sz="5400" dirty="0"/>
              <a:t>ISRAEL (North)</a:t>
            </a:r>
          </a:p>
        </p:txBody>
      </p:sp>
      <p:cxnSp>
        <p:nvCxnSpPr>
          <p:cNvPr id="8" name="Straight Connector 7">
            <a:extLst>
              <a:ext uri="{FF2B5EF4-FFF2-40B4-BE49-F238E27FC236}">
                <a16:creationId xmlns:a16="http://schemas.microsoft.com/office/drawing/2014/main" id="{A8254A20-59C4-48D3-8185-7DC3C4B6F9E9}"/>
              </a:ext>
            </a:extLst>
          </p:cNvPr>
          <p:cNvCxnSpPr>
            <a:cxnSpLocks/>
          </p:cNvCxnSpPr>
          <p:nvPr/>
        </p:nvCxnSpPr>
        <p:spPr>
          <a:xfrm>
            <a:off x="6096000" y="0"/>
            <a:ext cx="0" cy="6858000"/>
          </a:xfrm>
          <a:prstGeom prst="line">
            <a:avLst/>
          </a:prstGeom>
          <a:ln w="1333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Content Placeholder 3">
            <a:extLst>
              <a:ext uri="{FF2B5EF4-FFF2-40B4-BE49-F238E27FC236}">
                <a16:creationId xmlns:a16="http://schemas.microsoft.com/office/drawing/2014/main" id="{1B507F89-FDEB-424F-8704-00BC6F44CB2D}"/>
              </a:ext>
            </a:extLst>
          </p:cNvPr>
          <p:cNvSpPr txBox="1">
            <a:spLocks/>
          </p:cNvSpPr>
          <p:nvPr/>
        </p:nvSpPr>
        <p:spPr>
          <a:xfrm>
            <a:off x="6567651" y="1146059"/>
            <a:ext cx="5157787" cy="55231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Ahab (22 years)</a:t>
            </a: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Ahaziah (2 years)</a:t>
            </a: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Jehoram</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(12 years)</a:t>
            </a: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prstClr val="black"/>
                </a:solidFill>
                <a:latin typeface="Times New Roman" panose="02020603050405020304" pitchFamily="18" charset="0"/>
                <a:cs typeface="Times New Roman" panose="02020603050405020304" pitchFamily="18" charset="0"/>
              </a:rPr>
              <a:t>Jehu (28 years)</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err="1">
                <a:solidFill>
                  <a:prstClr val="black"/>
                </a:solidFill>
                <a:latin typeface="Times New Roman" panose="02020603050405020304" pitchFamily="18" charset="0"/>
                <a:cs typeface="Times New Roman" panose="02020603050405020304" pitchFamily="18" charset="0"/>
              </a:rPr>
              <a:t>Jehoahaz</a:t>
            </a:r>
            <a:r>
              <a:rPr lang="en-US" sz="2400" dirty="0">
                <a:solidFill>
                  <a:prstClr val="black"/>
                </a:solidFill>
                <a:latin typeface="Times New Roman" panose="02020603050405020304" pitchFamily="18" charset="0"/>
                <a:cs typeface="Times New Roman" panose="02020603050405020304" pitchFamily="18" charset="0"/>
              </a:rPr>
              <a:t> (17 years)</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sz="2400" dirty="0">
              <a:solidFill>
                <a:prstClr val="black"/>
              </a:solidFill>
              <a:latin typeface="Times New Roman" panose="02020603050405020304" pitchFamily="18" charset="0"/>
              <a:cs typeface="Times New Roman" panose="02020603050405020304" pitchFamily="18" charset="0"/>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sz="2400" dirty="0">
              <a:solidFill>
                <a:prstClr val="black"/>
              </a:solidFill>
              <a:latin typeface="Times New Roman" panose="02020603050405020304" pitchFamily="18" charset="0"/>
              <a:cs typeface="Times New Roman" panose="02020603050405020304" pitchFamily="18" charset="0"/>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cxnSp>
        <p:nvCxnSpPr>
          <p:cNvPr id="11" name="Straight Connector 10">
            <a:extLst>
              <a:ext uri="{FF2B5EF4-FFF2-40B4-BE49-F238E27FC236}">
                <a16:creationId xmlns:a16="http://schemas.microsoft.com/office/drawing/2014/main" id="{1DB49BEE-2785-4DC7-B458-0CD2019CF32E}"/>
              </a:ext>
            </a:extLst>
          </p:cNvPr>
          <p:cNvCxnSpPr/>
          <p:nvPr/>
        </p:nvCxnSpPr>
        <p:spPr>
          <a:xfrm>
            <a:off x="6987112" y="4198852"/>
            <a:ext cx="4253219" cy="0"/>
          </a:xfrm>
          <a:prstGeom prst="line">
            <a:avLst/>
          </a:prstGeom>
          <a:ln w="50800"/>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2B2A2F01-16CF-4897-9C41-5ADF65DDD0F3}"/>
              </a:ext>
            </a:extLst>
          </p:cNvPr>
          <p:cNvCxnSpPr>
            <a:cxnSpLocks/>
          </p:cNvCxnSpPr>
          <p:nvPr/>
        </p:nvCxnSpPr>
        <p:spPr>
          <a:xfrm>
            <a:off x="2956574" y="1857340"/>
            <a:ext cx="0" cy="137287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7FAD3FC-7841-4BD9-8146-AE64E496488C}"/>
              </a:ext>
            </a:extLst>
          </p:cNvPr>
          <p:cNvCxnSpPr>
            <a:cxnSpLocks/>
          </p:cNvCxnSpPr>
          <p:nvPr/>
        </p:nvCxnSpPr>
        <p:spPr>
          <a:xfrm>
            <a:off x="9113722" y="1499532"/>
            <a:ext cx="0" cy="94549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B01F32F1-E409-46AA-9B59-353B67142E24}"/>
              </a:ext>
            </a:extLst>
          </p:cNvPr>
          <p:cNvCxnSpPr>
            <a:cxnSpLocks/>
          </p:cNvCxnSpPr>
          <p:nvPr/>
        </p:nvCxnSpPr>
        <p:spPr>
          <a:xfrm>
            <a:off x="9113722" y="3230217"/>
            <a:ext cx="0" cy="96863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059D86D6-3EC7-4AB2-8E80-E3F71572E6BF}"/>
              </a:ext>
            </a:extLst>
          </p:cNvPr>
          <p:cNvCxnSpPr>
            <a:cxnSpLocks/>
          </p:cNvCxnSpPr>
          <p:nvPr/>
        </p:nvCxnSpPr>
        <p:spPr>
          <a:xfrm>
            <a:off x="2956574" y="3502980"/>
            <a:ext cx="0" cy="3391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D5C6464-AA0C-412F-9456-AFC4949CD81F}"/>
              </a:ext>
            </a:extLst>
          </p:cNvPr>
          <p:cNvCxnSpPr>
            <a:cxnSpLocks/>
          </p:cNvCxnSpPr>
          <p:nvPr/>
        </p:nvCxnSpPr>
        <p:spPr>
          <a:xfrm>
            <a:off x="2960530" y="4477501"/>
            <a:ext cx="0" cy="3391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8DD8DE7-7F36-49A7-A8E6-ED0F9D472211}"/>
              </a:ext>
            </a:extLst>
          </p:cNvPr>
          <p:cNvCxnSpPr>
            <a:cxnSpLocks/>
          </p:cNvCxnSpPr>
          <p:nvPr/>
        </p:nvCxnSpPr>
        <p:spPr>
          <a:xfrm>
            <a:off x="2965577" y="5124851"/>
            <a:ext cx="0" cy="14017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C97E114-ED49-4A90-9D71-265C4E6EB4B5}"/>
              </a:ext>
            </a:extLst>
          </p:cNvPr>
          <p:cNvCxnSpPr>
            <a:cxnSpLocks/>
          </p:cNvCxnSpPr>
          <p:nvPr/>
        </p:nvCxnSpPr>
        <p:spPr>
          <a:xfrm>
            <a:off x="9110009" y="4557076"/>
            <a:ext cx="0" cy="9461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8ED0FC8-E247-476A-BB9F-379083813FF1}"/>
              </a:ext>
            </a:extLst>
          </p:cNvPr>
          <p:cNvCxnSpPr>
            <a:cxnSpLocks/>
          </p:cNvCxnSpPr>
          <p:nvPr/>
        </p:nvCxnSpPr>
        <p:spPr>
          <a:xfrm>
            <a:off x="9101185" y="5966425"/>
            <a:ext cx="0" cy="4679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5028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5B62740-BAC3-4EFF-AC64-A8102DBEC0A6}"/>
              </a:ext>
            </a:extLst>
          </p:cNvPr>
          <p:cNvSpPr>
            <a:spLocks noGrp="1"/>
          </p:cNvSpPr>
          <p:nvPr>
            <p:ph type="body" idx="1"/>
          </p:nvPr>
        </p:nvSpPr>
        <p:spPr>
          <a:xfrm>
            <a:off x="491966" y="256381"/>
            <a:ext cx="5157787" cy="823912"/>
          </a:xfrm>
        </p:spPr>
        <p:txBody>
          <a:bodyPr>
            <a:normAutofit lnSpcReduction="10000"/>
          </a:bodyPr>
          <a:lstStyle/>
          <a:p>
            <a:pPr algn="ctr"/>
            <a:r>
              <a:rPr lang="en-US" sz="5400" dirty="0"/>
              <a:t>JUDAH (South)</a:t>
            </a:r>
          </a:p>
        </p:txBody>
      </p:sp>
      <p:sp>
        <p:nvSpPr>
          <p:cNvPr id="4" name="Content Placeholder 3">
            <a:extLst>
              <a:ext uri="{FF2B5EF4-FFF2-40B4-BE49-F238E27FC236}">
                <a16:creationId xmlns:a16="http://schemas.microsoft.com/office/drawing/2014/main" id="{7BFBE334-15B6-47A1-A9CD-21125CE5C4FD}"/>
              </a:ext>
            </a:extLst>
          </p:cNvPr>
          <p:cNvSpPr>
            <a:spLocks noGrp="1"/>
          </p:cNvSpPr>
          <p:nvPr>
            <p:ph sz="half" idx="2"/>
          </p:nvPr>
        </p:nvSpPr>
        <p:spPr>
          <a:xfrm>
            <a:off x="466564" y="1146059"/>
            <a:ext cx="5157787" cy="5523189"/>
          </a:xfrm>
        </p:spPr>
        <p:txBody>
          <a:bodyPr>
            <a:normAutofit/>
          </a:bodyPr>
          <a:lstStyle/>
          <a:p>
            <a:pPr marL="0" marR="0" indent="0" algn="ctr">
              <a:spcBef>
                <a:spcPts val="0"/>
              </a:spcBef>
              <a:spcAft>
                <a:spcPts val="0"/>
              </a:spcAft>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Amaziah (29 years)</a:t>
            </a:r>
          </a:p>
          <a:p>
            <a:pPr marL="0" marR="0" indent="0" algn="ctr">
              <a:spcBef>
                <a:spcPts val="0"/>
              </a:spcBef>
              <a:spcAft>
                <a:spcPts val="0"/>
              </a:spcAft>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r>
              <a:rPr lang="en-US" sz="2400" dirty="0">
                <a:latin typeface="Times New Roman" panose="02020603050405020304" pitchFamily="18" charset="0"/>
                <a:ea typeface="Calibri" panose="020F0502020204030204" pitchFamily="34" charset="0"/>
                <a:cs typeface="Times New Roman" panose="02020603050405020304" pitchFamily="18" charset="0"/>
              </a:rPr>
              <a:t>Azariah / Uzziah (52 years)</a:t>
            </a:r>
          </a:p>
          <a:p>
            <a:pPr marL="0" marR="0" indent="0" algn="ctr">
              <a:spcBef>
                <a:spcPts val="0"/>
              </a:spcBef>
              <a:spcAft>
                <a:spcPts val="0"/>
              </a:spcAft>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buNone/>
            </a:pPr>
            <a:endParaRPr lang="en-US" sz="4800" dirty="0"/>
          </a:p>
        </p:txBody>
      </p:sp>
      <p:sp>
        <p:nvSpPr>
          <p:cNvPr id="5" name="Text Placeholder 4">
            <a:extLst>
              <a:ext uri="{FF2B5EF4-FFF2-40B4-BE49-F238E27FC236}">
                <a16:creationId xmlns:a16="http://schemas.microsoft.com/office/drawing/2014/main" id="{2CCE7D04-C04F-4F11-B9AB-B91F24015C9B}"/>
              </a:ext>
            </a:extLst>
          </p:cNvPr>
          <p:cNvSpPr>
            <a:spLocks noGrp="1"/>
          </p:cNvSpPr>
          <p:nvPr>
            <p:ph type="body" sz="quarter" idx="3"/>
          </p:nvPr>
        </p:nvSpPr>
        <p:spPr>
          <a:xfrm>
            <a:off x="6542248" y="322147"/>
            <a:ext cx="5183188" cy="823912"/>
          </a:xfrm>
        </p:spPr>
        <p:txBody>
          <a:bodyPr>
            <a:normAutofit lnSpcReduction="10000"/>
          </a:bodyPr>
          <a:lstStyle/>
          <a:p>
            <a:pPr algn="ctr"/>
            <a:r>
              <a:rPr lang="en-US" sz="5400" dirty="0"/>
              <a:t>ISRAEL (North)</a:t>
            </a:r>
          </a:p>
        </p:txBody>
      </p:sp>
      <p:cxnSp>
        <p:nvCxnSpPr>
          <p:cNvPr id="8" name="Straight Connector 7">
            <a:extLst>
              <a:ext uri="{FF2B5EF4-FFF2-40B4-BE49-F238E27FC236}">
                <a16:creationId xmlns:a16="http://schemas.microsoft.com/office/drawing/2014/main" id="{A8254A20-59C4-48D3-8185-7DC3C4B6F9E9}"/>
              </a:ext>
            </a:extLst>
          </p:cNvPr>
          <p:cNvCxnSpPr>
            <a:cxnSpLocks/>
          </p:cNvCxnSpPr>
          <p:nvPr/>
        </p:nvCxnSpPr>
        <p:spPr>
          <a:xfrm>
            <a:off x="6096000" y="0"/>
            <a:ext cx="0" cy="6858000"/>
          </a:xfrm>
          <a:prstGeom prst="line">
            <a:avLst/>
          </a:prstGeom>
          <a:ln w="1333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Content Placeholder 3">
            <a:extLst>
              <a:ext uri="{FF2B5EF4-FFF2-40B4-BE49-F238E27FC236}">
                <a16:creationId xmlns:a16="http://schemas.microsoft.com/office/drawing/2014/main" id="{1B507F89-FDEB-424F-8704-00BC6F44CB2D}"/>
              </a:ext>
            </a:extLst>
          </p:cNvPr>
          <p:cNvSpPr txBox="1">
            <a:spLocks/>
          </p:cNvSpPr>
          <p:nvPr/>
        </p:nvSpPr>
        <p:spPr>
          <a:xfrm>
            <a:off x="6567651" y="1146059"/>
            <a:ext cx="5157787" cy="55231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Joash</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 Jehoash (16 years)</a:t>
            </a: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Jeroboam (41 years)</a:t>
            </a: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Zechariah (6 months)</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prstClr val="black"/>
                </a:solidFill>
                <a:latin typeface="Times New Roman" panose="02020603050405020304" pitchFamily="18" charset="0"/>
                <a:cs typeface="Times New Roman" panose="02020603050405020304" pitchFamily="18" charset="0"/>
              </a:rPr>
              <a:t>Shallum (1 month)</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Menahem (10 years)</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cxnSp>
        <p:nvCxnSpPr>
          <p:cNvPr id="19" name="Straight Connector 18">
            <a:extLst>
              <a:ext uri="{FF2B5EF4-FFF2-40B4-BE49-F238E27FC236}">
                <a16:creationId xmlns:a16="http://schemas.microsoft.com/office/drawing/2014/main" id="{2B2A2F01-16CF-4897-9C41-5ADF65DDD0F3}"/>
              </a:ext>
            </a:extLst>
          </p:cNvPr>
          <p:cNvCxnSpPr>
            <a:cxnSpLocks/>
          </p:cNvCxnSpPr>
          <p:nvPr/>
        </p:nvCxnSpPr>
        <p:spPr>
          <a:xfrm flipH="1">
            <a:off x="2944843" y="1857340"/>
            <a:ext cx="11731" cy="157166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7FAD3FC-7841-4BD9-8146-AE64E496488C}"/>
              </a:ext>
            </a:extLst>
          </p:cNvPr>
          <p:cNvCxnSpPr>
            <a:cxnSpLocks/>
          </p:cNvCxnSpPr>
          <p:nvPr/>
        </p:nvCxnSpPr>
        <p:spPr>
          <a:xfrm>
            <a:off x="9113722" y="1499532"/>
            <a:ext cx="0" cy="94549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B01F32F1-E409-46AA-9B59-353B67142E24}"/>
              </a:ext>
            </a:extLst>
          </p:cNvPr>
          <p:cNvCxnSpPr>
            <a:cxnSpLocks/>
          </p:cNvCxnSpPr>
          <p:nvPr/>
        </p:nvCxnSpPr>
        <p:spPr>
          <a:xfrm>
            <a:off x="9110009" y="2902591"/>
            <a:ext cx="3713" cy="15103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75EB1F8-663C-404A-B74E-4E01EF64084E}"/>
              </a:ext>
            </a:extLst>
          </p:cNvPr>
          <p:cNvCxnSpPr>
            <a:cxnSpLocks/>
          </p:cNvCxnSpPr>
          <p:nvPr/>
        </p:nvCxnSpPr>
        <p:spPr>
          <a:xfrm>
            <a:off x="2944843" y="1080293"/>
            <a:ext cx="0" cy="41923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73564433-C4F9-4CD0-B186-0AC014257D79}"/>
              </a:ext>
            </a:extLst>
          </p:cNvPr>
          <p:cNvCxnSpPr>
            <a:cxnSpLocks/>
          </p:cNvCxnSpPr>
          <p:nvPr/>
        </p:nvCxnSpPr>
        <p:spPr>
          <a:xfrm>
            <a:off x="2944843" y="3846929"/>
            <a:ext cx="11731" cy="267131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7FE5D2EA-CBA2-418F-946E-0F853BB9F3AB}"/>
              </a:ext>
            </a:extLst>
          </p:cNvPr>
          <p:cNvCxnSpPr/>
          <p:nvPr/>
        </p:nvCxnSpPr>
        <p:spPr>
          <a:xfrm>
            <a:off x="6983399" y="4727359"/>
            <a:ext cx="4253219" cy="0"/>
          </a:xfrm>
          <a:prstGeom prst="line">
            <a:avLst/>
          </a:prstGeom>
          <a:ln w="50800"/>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F81F8364-0660-4820-9A11-1C671C8ACE8E}"/>
              </a:ext>
            </a:extLst>
          </p:cNvPr>
          <p:cNvCxnSpPr/>
          <p:nvPr/>
        </p:nvCxnSpPr>
        <p:spPr>
          <a:xfrm>
            <a:off x="6983399" y="5198540"/>
            <a:ext cx="4253219" cy="0"/>
          </a:xfrm>
          <a:prstGeom prst="line">
            <a:avLst/>
          </a:prstGeom>
          <a:ln w="50800"/>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D7205D0D-7EBB-4ADB-A2E8-7BFAB60983BC}"/>
              </a:ext>
            </a:extLst>
          </p:cNvPr>
          <p:cNvCxnSpPr>
            <a:cxnSpLocks/>
          </p:cNvCxnSpPr>
          <p:nvPr/>
        </p:nvCxnSpPr>
        <p:spPr>
          <a:xfrm>
            <a:off x="9144687" y="5630044"/>
            <a:ext cx="0" cy="90580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4505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par>
                                <p:cTn id="11" presetID="10" presetClass="entr" presetSubtype="0"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fade">
                                      <p:cBhvr>
                                        <p:cTn id="13" dur="500"/>
                                        <p:tgtEl>
                                          <p:spTgt spid="23"/>
                                        </p:tgtEl>
                                      </p:cBhvr>
                                    </p:animEffect>
                                  </p:childTnLst>
                                </p:cTn>
                              </p:par>
                              <p:par>
                                <p:cTn id="14" presetID="10" presetClass="entr" presetSubtype="0" fill="hold" nodeType="withEffect">
                                  <p:stCondLst>
                                    <p:cond delay="0"/>
                                  </p:stCondLst>
                                  <p:childTnLst>
                                    <p:set>
                                      <p:cBhvr>
                                        <p:cTn id="15" dur="1" fill="hold">
                                          <p:stCondLst>
                                            <p:cond delay="0"/>
                                          </p:stCondLst>
                                        </p:cTn>
                                        <p:tgtEl>
                                          <p:spTgt spid="7">
                                            <p:txEl>
                                              <p:pRg st="9" end="9"/>
                                            </p:txEl>
                                          </p:spTgt>
                                        </p:tgtEl>
                                        <p:attrNameLst>
                                          <p:attrName>style.visibility</p:attrName>
                                        </p:attrNameLst>
                                      </p:cBhvr>
                                      <p:to>
                                        <p:strVal val="visible"/>
                                      </p:to>
                                    </p:set>
                                    <p:animEffect transition="in" filter="fade">
                                      <p:cBhvr>
                                        <p:cTn id="16" dur="500"/>
                                        <p:tgtEl>
                                          <p:spTgt spid="7">
                                            <p:txEl>
                                              <p:pRg st="9" end="9"/>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7">
                                            <p:txEl>
                                              <p:pRg st="10" end="10"/>
                                            </p:txEl>
                                          </p:spTgt>
                                        </p:tgtEl>
                                        <p:attrNameLst>
                                          <p:attrName>style.visibility</p:attrName>
                                        </p:attrNameLst>
                                      </p:cBhvr>
                                      <p:to>
                                        <p:strVal val="visible"/>
                                      </p:to>
                                    </p:set>
                                    <p:animEffect transition="in" filter="fade">
                                      <p:cBhvr>
                                        <p:cTn id="19" dur="500"/>
                                        <p:tgtEl>
                                          <p:spTgt spid="7">
                                            <p:txEl>
                                              <p:pRg st="10" end="10"/>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7">
                                            <p:txEl>
                                              <p:pRg st="11" end="11"/>
                                            </p:txEl>
                                          </p:spTgt>
                                        </p:tgtEl>
                                        <p:attrNameLst>
                                          <p:attrName>style.visibility</p:attrName>
                                        </p:attrNameLst>
                                      </p:cBhvr>
                                      <p:to>
                                        <p:strVal val="visible"/>
                                      </p:to>
                                    </p:set>
                                    <p:animEffect transition="in" filter="fade">
                                      <p:cBhvr>
                                        <p:cTn id="22" dur="500"/>
                                        <p:tgtEl>
                                          <p:spTgt spid="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5B62740-BAC3-4EFF-AC64-A8102DBEC0A6}"/>
              </a:ext>
            </a:extLst>
          </p:cNvPr>
          <p:cNvSpPr>
            <a:spLocks noGrp="1"/>
          </p:cNvSpPr>
          <p:nvPr>
            <p:ph type="body" idx="1"/>
          </p:nvPr>
        </p:nvSpPr>
        <p:spPr>
          <a:xfrm>
            <a:off x="491966" y="256381"/>
            <a:ext cx="5157787" cy="823912"/>
          </a:xfrm>
        </p:spPr>
        <p:txBody>
          <a:bodyPr>
            <a:normAutofit lnSpcReduction="10000"/>
          </a:bodyPr>
          <a:lstStyle/>
          <a:p>
            <a:pPr algn="ctr"/>
            <a:r>
              <a:rPr lang="en-US" sz="5400" dirty="0"/>
              <a:t>JUDAH (South)</a:t>
            </a:r>
          </a:p>
        </p:txBody>
      </p:sp>
      <p:sp>
        <p:nvSpPr>
          <p:cNvPr id="4" name="Content Placeholder 3">
            <a:extLst>
              <a:ext uri="{FF2B5EF4-FFF2-40B4-BE49-F238E27FC236}">
                <a16:creationId xmlns:a16="http://schemas.microsoft.com/office/drawing/2014/main" id="{7BFBE334-15B6-47A1-A9CD-21125CE5C4FD}"/>
              </a:ext>
            </a:extLst>
          </p:cNvPr>
          <p:cNvSpPr>
            <a:spLocks noGrp="1"/>
          </p:cNvSpPr>
          <p:nvPr>
            <p:ph sz="half" idx="2"/>
          </p:nvPr>
        </p:nvSpPr>
        <p:spPr>
          <a:xfrm>
            <a:off x="466564" y="1146059"/>
            <a:ext cx="5157787" cy="5523189"/>
          </a:xfrm>
        </p:spPr>
        <p:txBody>
          <a:bodyPr>
            <a:normAutofit/>
          </a:bodyPr>
          <a:lstStyle/>
          <a:p>
            <a:pPr marL="0" marR="0" indent="0" algn="ctr">
              <a:spcBef>
                <a:spcPts val="0"/>
              </a:spcBef>
              <a:spcAft>
                <a:spcPts val="0"/>
              </a:spcAft>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Jotham (16 years)</a:t>
            </a:r>
          </a:p>
          <a:p>
            <a:pPr marL="0" marR="0" indent="0" algn="ctr">
              <a:spcBef>
                <a:spcPts val="0"/>
              </a:spcBef>
              <a:spcAft>
                <a:spcPts val="0"/>
              </a:spcAft>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Ahaz (16 years)</a:t>
            </a:r>
          </a:p>
          <a:p>
            <a:pPr marL="0" marR="0" indent="0" algn="ctr">
              <a:spcBef>
                <a:spcPts val="0"/>
              </a:spcBef>
              <a:spcAft>
                <a:spcPts val="0"/>
              </a:spcAft>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buNone/>
            </a:pPr>
            <a:endParaRPr lang="en-US" sz="4800" dirty="0"/>
          </a:p>
        </p:txBody>
      </p:sp>
      <p:sp>
        <p:nvSpPr>
          <p:cNvPr id="5" name="Text Placeholder 4">
            <a:extLst>
              <a:ext uri="{FF2B5EF4-FFF2-40B4-BE49-F238E27FC236}">
                <a16:creationId xmlns:a16="http://schemas.microsoft.com/office/drawing/2014/main" id="{2CCE7D04-C04F-4F11-B9AB-B91F24015C9B}"/>
              </a:ext>
            </a:extLst>
          </p:cNvPr>
          <p:cNvSpPr>
            <a:spLocks noGrp="1"/>
          </p:cNvSpPr>
          <p:nvPr>
            <p:ph type="body" sz="quarter" idx="3"/>
          </p:nvPr>
        </p:nvSpPr>
        <p:spPr>
          <a:xfrm>
            <a:off x="6542248" y="322147"/>
            <a:ext cx="5183188" cy="823912"/>
          </a:xfrm>
        </p:spPr>
        <p:txBody>
          <a:bodyPr>
            <a:normAutofit lnSpcReduction="10000"/>
          </a:bodyPr>
          <a:lstStyle/>
          <a:p>
            <a:pPr algn="ctr"/>
            <a:r>
              <a:rPr lang="en-US" sz="5400" dirty="0"/>
              <a:t>ISRAEL (North)</a:t>
            </a:r>
          </a:p>
        </p:txBody>
      </p:sp>
      <p:cxnSp>
        <p:nvCxnSpPr>
          <p:cNvPr id="8" name="Straight Connector 7">
            <a:extLst>
              <a:ext uri="{FF2B5EF4-FFF2-40B4-BE49-F238E27FC236}">
                <a16:creationId xmlns:a16="http://schemas.microsoft.com/office/drawing/2014/main" id="{A8254A20-59C4-48D3-8185-7DC3C4B6F9E9}"/>
              </a:ext>
            </a:extLst>
          </p:cNvPr>
          <p:cNvCxnSpPr>
            <a:cxnSpLocks/>
          </p:cNvCxnSpPr>
          <p:nvPr/>
        </p:nvCxnSpPr>
        <p:spPr>
          <a:xfrm>
            <a:off x="6096000" y="0"/>
            <a:ext cx="0" cy="6858000"/>
          </a:xfrm>
          <a:prstGeom prst="line">
            <a:avLst/>
          </a:prstGeom>
          <a:ln w="1333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Content Placeholder 3">
            <a:extLst>
              <a:ext uri="{FF2B5EF4-FFF2-40B4-BE49-F238E27FC236}">
                <a16:creationId xmlns:a16="http://schemas.microsoft.com/office/drawing/2014/main" id="{1B507F89-FDEB-424F-8704-00BC6F44CB2D}"/>
              </a:ext>
            </a:extLst>
          </p:cNvPr>
          <p:cNvSpPr txBox="1">
            <a:spLocks/>
          </p:cNvSpPr>
          <p:nvPr/>
        </p:nvSpPr>
        <p:spPr>
          <a:xfrm>
            <a:off x="6567651" y="1146059"/>
            <a:ext cx="5157787" cy="55231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Pekahiah</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(2 years)</a:t>
            </a: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Peka</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(20 years)</a:t>
            </a: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lang="en-US"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Hoshea (9 years)</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cxnSp>
        <p:nvCxnSpPr>
          <p:cNvPr id="19" name="Straight Connector 18">
            <a:extLst>
              <a:ext uri="{FF2B5EF4-FFF2-40B4-BE49-F238E27FC236}">
                <a16:creationId xmlns:a16="http://schemas.microsoft.com/office/drawing/2014/main" id="{2B2A2F01-16CF-4897-9C41-5ADF65DDD0F3}"/>
              </a:ext>
            </a:extLst>
          </p:cNvPr>
          <p:cNvCxnSpPr>
            <a:cxnSpLocks/>
          </p:cNvCxnSpPr>
          <p:nvPr/>
        </p:nvCxnSpPr>
        <p:spPr>
          <a:xfrm>
            <a:off x="2956574" y="1857340"/>
            <a:ext cx="0" cy="88586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7FAD3FC-7841-4BD9-8146-AE64E496488C}"/>
              </a:ext>
            </a:extLst>
          </p:cNvPr>
          <p:cNvCxnSpPr>
            <a:cxnSpLocks/>
          </p:cNvCxnSpPr>
          <p:nvPr/>
        </p:nvCxnSpPr>
        <p:spPr>
          <a:xfrm>
            <a:off x="9104897" y="1921306"/>
            <a:ext cx="0" cy="13000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75EB1F8-663C-404A-B74E-4E01EF64084E}"/>
              </a:ext>
            </a:extLst>
          </p:cNvPr>
          <p:cNvCxnSpPr>
            <a:cxnSpLocks/>
          </p:cNvCxnSpPr>
          <p:nvPr/>
        </p:nvCxnSpPr>
        <p:spPr>
          <a:xfrm>
            <a:off x="2944843" y="1080293"/>
            <a:ext cx="0" cy="41923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73564433-C4F9-4CD0-B186-0AC014257D79}"/>
              </a:ext>
            </a:extLst>
          </p:cNvPr>
          <p:cNvCxnSpPr>
            <a:cxnSpLocks/>
          </p:cNvCxnSpPr>
          <p:nvPr/>
        </p:nvCxnSpPr>
        <p:spPr>
          <a:xfrm flipH="1">
            <a:off x="2956574" y="3257257"/>
            <a:ext cx="8696" cy="92046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7FE5D2EA-CBA2-418F-946E-0F853BB9F3AB}"/>
              </a:ext>
            </a:extLst>
          </p:cNvPr>
          <p:cNvCxnSpPr/>
          <p:nvPr/>
        </p:nvCxnSpPr>
        <p:spPr>
          <a:xfrm>
            <a:off x="7018077" y="1503889"/>
            <a:ext cx="4253219" cy="0"/>
          </a:xfrm>
          <a:prstGeom prst="line">
            <a:avLst/>
          </a:prstGeom>
          <a:ln w="50800"/>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F81F8364-0660-4820-9A11-1C671C8ACE8E}"/>
              </a:ext>
            </a:extLst>
          </p:cNvPr>
          <p:cNvCxnSpPr/>
          <p:nvPr/>
        </p:nvCxnSpPr>
        <p:spPr>
          <a:xfrm>
            <a:off x="7018077" y="4592916"/>
            <a:ext cx="4253219" cy="0"/>
          </a:xfrm>
          <a:prstGeom prst="line">
            <a:avLst/>
          </a:prstGeom>
          <a:ln w="50800"/>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D7205D0D-7EBB-4ADB-A2E8-7BFAB60983BC}"/>
              </a:ext>
            </a:extLst>
          </p:cNvPr>
          <p:cNvCxnSpPr>
            <a:cxnSpLocks/>
          </p:cNvCxnSpPr>
          <p:nvPr/>
        </p:nvCxnSpPr>
        <p:spPr>
          <a:xfrm>
            <a:off x="9144686" y="3631018"/>
            <a:ext cx="0" cy="90580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3662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5B62740-BAC3-4EFF-AC64-A8102DBEC0A6}"/>
              </a:ext>
            </a:extLst>
          </p:cNvPr>
          <p:cNvSpPr>
            <a:spLocks noGrp="1"/>
          </p:cNvSpPr>
          <p:nvPr>
            <p:ph type="body" idx="1"/>
          </p:nvPr>
        </p:nvSpPr>
        <p:spPr>
          <a:xfrm>
            <a:off x="491966" y="256381"/>
            <a:ext cx="5157787" cy="823912"/>
          </a:xfrm>
        </p:spPr>
        <p:txBody>
          <a:bodyPr>
            <a:normAutofit lnSpcReduction="10000"/>
          </a:bodyPr>
          <a:lstStyle/>
          <a:p>
            <a:pPr algn="ctr"/>
            <a:r>
              <a:rPr lang="en-US" sz="5400" dirty="0"/>
              <a:t>JUDAH (South)</a:t>
            </a:r>
          </a:p>
        </p:txBody>
      </p:sp>
      <p:sp>
        <p:nvSpPr>
          <p:cNvPr id="4" name="Content Placeholder 3">
            <a:extLst>
              <a:ext uri="{FF2B5EF4-FFF2-40B4-BE49-F238E27FC236}">
                <a16:creationId xmlns:a16="http://schemas.microsoft.com/office/drawing/2014/main" id="{7BFBE334-15B6-47A1-A9CD-21125CE5C4FD}"/>
              </a:ext>
            </a:extLst>
          </p:cNvPr>
          <p:cNvSpPr>
            <a:spLocks noGrp="1"/>
          </p:cNvSpPr>
          <p:nvPr>
            <p:ph sz="half" idx="2"/>
          </p:nvPr>
        </p:nvSpPr>
        <p:spPr>
          <a:xfrm>
            <a:off x="466564" y="3102536"/>
            <a:ext cx="5157787" cy="823912"/>
          </a:xfrm>
        </p:spPr>
        <p:txBody>
          <a:bodyPr>
            <a:normAutofit fontScale="77500" lnSpcReduction="20000"/>
          </a:bodyPr>
          <a:lstStyle/>
          <a:p>
            <a:pPr marL="0" indent="0" algn="ctr">
              <a:buNone/>
            </a:pPr>
            <a:r>
              <a:rPr lang="en-US" sz="4800" dirty="0"/>
              <a:t>AZARIAH / UZZIAH</a:t>
            </a:r>
          </a:p>
        </p:txBody>
      </p:sp>
      <p:sp>
        <p:nvSpPr>
          <p:cNvPr id="5" name="Text Placeholder 4">
            <a:extLst>
              <a:ext uri="{FF2B5EF4-FFF2-40B4-BE49-F238E27FC236}">
                <a16:creationId xmlns:a16="http://schemas.microsoft.com/office/drawing/2014/main" id="{2CCE7D04-C04F-4F11-B9AB-B91F24015C9B}"/>
              </a:ext>
            </a:extLst>
          </p:cNvPr>
          <p:cNvSpPr>
            <a:spLocks noGrp="1"/>
          </p:cNvSpPr>
          <p:nvPr>
            <p:ph type="body" sz="quarter" idx="3"/>
          </p:nvPr>
        </p:nvSpPr>
        <p:spPr>
          <a:xfrm>
            <a:off x="6542248" y="322147"/>
            <a:ext cx="5183188" cy="823912"/>
          </a:xfrm>
        </p:spPr>
        <p:txBody>
          <a:bodyPr>
            <a:normAutofit lnSpcReduction="10000"/>
          </a:bodyPr>
          <a:lstStyle/>
          <a:p>
            <a:pPr algn="ctr"/>
            <a:r>
              <a:rPr lang="en-US" sz="5400" dirty="0"/>
              <a:t>ISRAEL (North)</a:t>
            </a:r>
          </a:p>
        </p:txBody>
      </p:sp>
      <p:sp>
        <p:nvSpPr>
          <p:cNvPr id="6" name="Content Placeholder 5">
            <a:extLst>
              <a:ext uri="{FF2B5EF4-FFF2-40B4-BE49-F238E27FC236}">
                <a16:creationId xmlns:a16="http://schemas.microsoft.com/office/drawing/2014/main" id="{BF217063-066F-4B4B-8CB3-089173348297}"/>
              </a:ext>
            </a:extLst>
          </p:cNvPr>
          <p:cNvSpPr>
            <a:spLocks noGrp="1"/>
          </p:cNvSpPr>
          <p:nvPr>
            <p:ph sz="quarter" idx="4"/>
          </p:nvPr>
        </p:nvSpPr>
        <p:spPr>
          <a:xfrm>
            <a:off x="6567651" y="1512906"/>
            <a:ext cx="5183188" cy="2656422"/>
          </a:xfrm>
        </p:spPr>
        <p:txBody>
          <a:bodyPr>
            <a:normAutofit fontScale="77500" lnSpcReduction="20000"/>
          </a:bodyPr>
          <a:lstStyle/>
          <a:p>
            <a:pPr marL="0" indent="0" algn="ctr">
              <a:buNone/>
            </a:pPr>
            <a:r>
              <a:rPr lang="en-US" sz="4800" dirty="0"/>
              <a:t>JEROBOAM</a:t>
            </a:r>
          </a:p>
          <a:p>
            <a:pPr marL="0" indent="0" algn="ctr">
              <a:buNone/>
            </a:pPr>
            <a:r>
              <a:rPr lang="en-US" sz="4800" dirty="0"/>
              <a:t>ZECHARIAH</a:t>
            </a:r>
          </a:p>
          <a:p>
            <a:pPr marL="0" indent="0" algn="ctr">
              <a:buNone/>
            </a:pPr>
            <a:r>
              <a:rPr lang="en-US" sz="4800" dirty="0"/>
              <a:t>SHALLUM</a:t>
            </a:r>
          </a:p>
          <a:p>
            <a:pPr marL="0" indent="0" algn="ctr">
              <a:buNone/>
            </a:pPr>
            <a:r>
              <a:rPr lang="en-US" sz="4800" dirty="0"/>
              <a:t>MENAHEM</a:t>
            </a:r>
          </a:p>
          <a:p>
            <a:pPr marL="0" indent="0" algn="ctr">
              <a:buNone/>
            </a:pPr>
            <a:r>
              <a:rPr lang="en-US" sz="4800" dirty="0"/>
              <a:t>PEKAHIAH</a:t>
            </a:r>
          </a:p>
        </p:txBody>
      </p:sp>
      <p:cxnSp>
        <p:nvCxnSpPr>
          <p:cNvPr id="8" name="Straight Connector 7">
            <a:extLst>
              <a:ext uri="{FF2B5EF4-FFF2-40B4-BE49-F238E27FC236}">
                <a16:creationId xmlns:a16="http://schemas.microsoft.com/office/drawing/2014/main" id="{A8254A20-59C4-48D3-8185-7DC3C4B6F9E9}"/>
              </a:ext>
            </a:extLst>
          </p:cNvPr>
          <p:cNvCxnSpPr>
            <a:cxnSpLocks/>
          </p:cNvCxnSpPr>
          <p:nvPr/>
        </p:nvCxnSpPr>
        <p:spPr>
          <a:xfrm>
            <a:off x="6096000" y="0"/>
            <a:ext cx="0" cy="6858000"/>
          </a:xfrm>
          <a:prstGeom prst="line">
            <a:avLst/>
          </a:prstGeom>
          <a:ln w="1333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8C83317-B66E-4056-AAF2-D08CF38CBFA1}"/>
              </a:ext>
            </a:extLst>
          </p:cNvPr>
          <p:cNvSpPr/>
          <p:nvPr/>
        </p:nvSpPr>
        <p:spPr>
          <a:xfrm>
            <a:off x="6096000" y="0"/>
            <a:ext cx="6096000" cy="6858000"/>
          </a:xfrm>
          <a:prstGeom prst="rect">
            <a:avLst/>
          </a:prstGeom>
          <a:solidFill>
            <a:schemeClr val="accent1">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0AE79567-0FC6-4EC4-9C3A-B31EAC678BE0}"/>
              </a:ext>
            </a:extLst>
          </p:cNvPr>
          <p:cNvSpPr txBox="1"/>
          <p:nvPr/>
        </p:nvSpPr>
        <p:spPr>
          <a:xfrm>
            <a:off x="317240" y="4293295"/>
            <a:ext cx="11700589" cy="1384995"/>
          </a:xfrm>
          <a:prstGeom prst="rect">
            <a:avLst/>
          </a:prstGeom>
          <a:solidFill>
            <a:schemeClr val="bg1">
              <a:lumMod val="85000"/>
            </a:schemeClr>
          </a:solidFill>
        </p:spPr>
        <p:txBody>
          <a:bodyPr wrap="square" rtlCol="0">
            <a:spAutoFit/>
          </a:bodyPr>
          <a:lstStyle/>
          <a:p>
            <a:pPr lvl="0">
              <a:defRPr/>
            </a:pPr>
            <a:r>
              <a:rPr lang="en-US" sz="28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1.	Who was king of Israel when Uzziah became king (II Kings 15:5)?  This means that we are breaking the chronology a bit here since we have already covered that Israelite king and his successor.</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6322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5B62740-BAC3-4EFF-AC64-A8102DBEC0A6}"/>
              </a:ext>
            </a:extLst>
          </p:cNvPr>
          <p:cNvSpPr>
            <a:spLocks noGrp="1"/>
          </p:cNvSpPr>
          <p:nvPr>
            <p:ph type="body" idx="1"/>
          </p:nvPr>
        </p:nvSpPr>
        <p:spPr>
          <a:xfrm>
            <a:off x="491966" y="256381"/>
            <a:ext cx="5157787" cy="823912"/>
          </a:xfrm>
        </p:spPr>
        <p:txBody>
          <a:bodyPr>
            <a:normAutofit lnSpcReduction="10000"/>
          </a:bodyPr>
          <a:lstStyle/>
          <a:p>
            <a:pPr algn="ctr"/>
            <a:r>
              <a:rPr lang="en-US" sz="5400" dirty="0"/>
              <a:t>JUDAH (South)</a:t>
            </a:r>
          </a:p>
        </p:txBody>
      </p:sp>
      <p:sp>
        <p:nvSpPr>
          <p:cNvPr id="4" name="Content Placeholder 3">
            <a:extLst>
              <a:ext uri="{FF2B5EF4-FFF2-40B4-BE49-F238E27FC236}">
                <a16:creationId xmlns:a16="http://schemas.microsoft.com/office/drawing/2014/main" id="{7BFBE334-15B6-47A1-A9CD-21125CE5C4FD}"/>
              </a:ext>
            </a:extLst>
          </p:cNvPr>
          <p:cNvSpPr>
            <a:spLocks noGrp="1"/>
          </p:cNvSpPr>
          <p:nvPr>
            <p:ph sz="half" idx="2"/>
          </p:nvPr>
        </p:nvSpPr>
        <p:spPr>
          <a:xfrm>
            <a:off x="466564" y="3102536"/>
            <a:ext cx="5157787" cy="823912"/>
          </a:xfrm>
        </p:spPr>
        <p:txBody>
          <a:bodyPr>
            <a:normAutofit fontScale="77500" lnSpcReduction="20000"/>
          </a:bodyPr>
          <a:lstStyle/>
          <a:p>
            <a:pPr marL="0" indent="0" algn="ctr">
              <a:buNone/>
            </a:pPr>
            <a:r>
              <a:rPr lang="en-US" sz="4800" dirty="0"/>
              <a:t>AZARIAH / UZZIAH</a:t>
            </a:r>
          </a:p>
        </p:txBody>
      </p:sp>
      <p:sp>
        <p:nvSpPr>
          <p:cNvPr id="5" name="Text Placeholder 4">
            <a:extLst>
              <a:ext uri="{FF2B5EF4-FFF2-40B4-BE49-F238E27FC236}">
                <a16:creationId xmlns:a16="http://schemas.microsoft.com/office/drawing/2014/main" id="{2CCE7D04-C04F-4F11-B9AB-B91F24015C9B}"/>
              </a:ext>
            </a:extLst>
          </p:cNvPr>
          <p:cNvSpPr>
            <a:spLocks noGrp="1"/>
          </p:cNvSpPr>
          <p:nvPr>
            <p:ph type="body" sz="quarter" idx="3"/>
          </p:nvPr>
        </p:nvSpPr>
        <p:spPr>
          <a:xfrm>
            <a:off x="6542248" y="322147"/>
            <a:ext cx="5183188" cy="823912"/>
          </a:xfrm>
        </p:spPr>
        <p:txBody>
          <a:bodyPr>
            <a:normAutofit lnSpcReduction="10000"/>
          </a:bodyPr>
          <a:lstStyle/>
          <a:p>
            <a:pPr algn="ctr"/>
            <a:r>
              <a:rPr lang="en-US" sz="5400" dirty="0"/>
              <a:t>ISRAEL (North)</a:t>
            </a:r>
          </a:p>
        </p:txBody>
      </p:sp>
      <p:sp>
        <p:nvSpPr>
          <p:cNvPr id="6" name="Content Placeholder 5">
            <a:extLst>
              <a:ext uri="{FF2B5EF4-FFF2-40B4-BE49-F238E27FC236}">
                <a16:creationId xmlns:a16="http://schemas.microsoft.com/office/drawing/2014/main" id="{BF217063-066F-4B4B-8CB3-089173348297}"/>
              </a:ext>
            </a:extLst>
          </p:cNvPr>
          <p:cNvSpPr>
            <a:spLocks noGrp="1"/>
          </p:cNvSpPr>
          <p:nvPr>
            <p:ph sz="quarter" idx="4"/>
          </p:nvPr>
        </p:nvSpPr>
        <p:spPr>
          <a:xfrm>
            <a:off x="6567651" y="1512906"/>
            <a:ext cx="5183188" cy="2656422"/>
          </a:xfrm>
        </p:spPr>
        <p:txBody>
          <a:bodyPr>
            <a:normAutofit fontScale="77500" lnSpcReduction="20000"/>
          </a:bodyPr>
          <a:lstStyle/>
          <a:p>
            <a:pPr marL="0" indent="0" algn="ctr">
              <a:buNone/>
            </a:pPr>
            <a:r>
              <a:rPr lang="en-US" sz="4800" dirty="0"/>
              <a:t>JEROBOAM</a:t>
            </a:r>
          </a:p>
          <a:p>
            <a:pPr marL="0" indent="0" algn="ctr">
              <a:buNone/>
            </a:pPr>
            <a:r>
              <a:rPr lang="en-US" sz="4800" dirty="0"/>
              <a:t>ZECHARIAH</a:t>
            </a:r>
          </a:p>
          <a:p>
            <a:pPr marL="0" indent="0" algn="ctr">
              <a:buNone/>
            </a:pPr>
            <a:r>
              <a:rPr lang="en-US" sz="4800" dirty="0"/>
              <a:t>SHALLUM</a:t>
            </a:r>
          </a:p>
          <a:p>
            <a:pPr marL="0" indent="0" algn="ctr">
              <a:buNone/>
            </a:pPr>
            <a:r>
              <a:rPr lang="en-US" sz="4800" dirty="0"/>
              <a:t>MENAHEM</a:t>
            </a:r>
          </a:p>
          <a:p>
            <a:pPr marL="0" indent="0" algn="ctr">
              <a:buNone/>
            </a:pPr>
            <a:r>
              <a:rPr lang="en-US" sz="4800" dirty="0"/>
              <a:t>PEKAHIAH</a:t>
            </a:r>
          </a:p>
        </p:txBody>
      </p:sp>
      <p:cxnSp>
        <p:nvCxnSpPr>
          <p:cNvPr id="8" name="Straight Connector 7">
            <a:extLst>
              <a:ext uri="{FF2B5EF4-FFF2-40B4-BE49-F238E27FC236}">
                <a16:creationId xmlns:a16="http://schemas.microsoft.com/office/drawing/2014/main" id="{A8254A20-59C4-48D3-8185-7DC3C4B6F9E9}"/>
              </a:ext>
            </a:extLst>
          </p:cNvPr>
          <p:cNvCxnSpPr>
            <a:cxnSpLocks/>
          </p:cNvCxnSpPr>
          <p:nvPr/>
        </p:nvCxnSpPr>
        <p:spPr>
          <a:xfrm>
            <a:off x="6096000" y="0"/>
            <a:ext cx="0" cy="6858000"/>
          </a:xfrm>
          <a:prstGeom prst="line">
            <a:avLst/>
          </a:prstGeom>
          <a:ln w="1333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8C83317-B66E-4056-AAF2-D08CF38CBFA1}"/>
              </a:ext>
            </a:extLst>
          </p:cNvPr>
          <p:cNvSpPr/>
          <p:nvPr/>
        </p:nvSpPr>
        <p:spPr>
          <a:xfrm>
            <a:off x="6096000" y="0"/>
            <a:ext cx="6096000" cy="6858000"/>
          </a:xfrm>
          <a:prstGeom prst="rect">
            <a:avLst/>
          </a:prstGeom>
          <a:solidFill>
            <a:schemeClr val="accent1">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0AE79567-0FC6-4EC4-9C3A-B31EAC678BE0}"/>
              </a:ext>
            </a:extLst>
          </p:cNvPr>
          <p:cNvSpPr txBox="1"/>
          <p:nvPr/>
        </p:nvSpPr>
        <p:spPr>
          <a:xfrm>
            <a:off x="317240" y="4293295"/>
            <a:ext cx="11700589" cy="954107"/>
          </a:xfrm>
          <a:prstGeom prst="rect">
            <a:avLst/>
          </a:prstGeom>
          <a:solidFill>
            <a:schemeClr val="bg1">
              <a:lumMod val="85000"/>
            </a:schemeClr>
          </a:solidFill>
        </p:spPr>
        <p:txBody>
          <a:bodyPr wrap="square" rtlCol="0">
            <a:spAutoFit/>
          </a:bodyPr>
          <a:lstStyle/>
          <a:p>
            <a:pPr lvl="0">
              <a:defRPr/>
            </a:pPr>
            <a:r>
              <a:rPr lang="en-US" sz="28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2.	Was Uzziah a good or bad king (II Kings 15:3-4)?  Who did he behave like?</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14417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5B62740-BAC3-4EFF-AC64-A8102DBEC0A6}"/>
              </a:ext>
            </a:extLst>
          </p:cNvPr>
          <p:cNvSpPr>
            <a:spLocks noGrp="1"/>
          </p:cNvSpPr>
          <p:nvPr>
            <p:ph type="body" idx="1"/>
          </p:nvPr>
        </p:nvSpPr>
        <p:spPr>
          <a:xfrm>
            <a:off x="491966" y="256381"/>
            <a:ext cx="5157787" cy="823912"/>
          </a:xfrm>
        </p:spPr>
        <p:txBody>
          <a:bodyPr>
            <a:normAutofit lnSpcReduction="10000"/>
          </a:bodyPr>
          <a:lstStyle/>
          <a:p>
            <a:pPr algn="ctr"/>
            <a:r>
              <a:rPr lang="en-US" sz="5400" dirty="0"/>
              <a:t>JUDAH (South)</a:t>
            </a:r>
          </a:p>
        </p:txBody>
      </p:sp>
      <p:sp>
        <p:nvSpPr>
          <p:cNvPr id="4" name="Content Placeholder 3">
            <a:extLst>
              <a:ext uri="{FF2B5EF4-FFF2-40B4-BE49-F238E27FC236}">
                <a16:creationId xmlns:a16="http://schemas.microsoft.com/office/drawing/2014/main" id="{7BFBE334-15B6-47A1-A9CD-21125CE5C4FD}"/>
              </a:ext>
            </a:extLst>
          </p:cNvPr>
          <p:cNvSpPr>
            <a:spLocks noGrp="1"/>
          </p:cNvSpPr>
          <p:nvPr>
            <p:ph sz="half" idx="2"/>
          </p:nvPr>
        </p:nvSpPr>
        <p:spPr>
          <a:xfrm>
            <a:off x="466564" y="3102536"/>
            <a:ext cx="5157787" cy="823912"/>
          </a:xfrm>
        </p:spPr>
        <p:txBody>
          <a:bodyPr>
            <a:normAutofit fontScale="77500" lnSpcReduction="20000"/>
          </a:bodyPr>
          <a:lstStyle/>
          <a:p>
            <a:pPr marL="0" indent="0" algn="ctr">
              <a:buNone/>
            </a:pPr>
            <a:r>
              <a:rPr lang="en-US" sz="4800" dirty="0"/>
              <a:t>AZARIAH / UZZIAH</a:t>
            </a:r>
          </a:p>
        </p:txBody>
      </p:sp>
      <p:sp>
        <p:nvSpPr>
          <p:cNvPr id="5" name="Text Placeholder 4">
            <a:extLst>
              <a:ext uri="{FF2B5EF4-FFF2-40B4-BE49-F238E27FC236}">
                <a16:creationId xmlns:a16="http://schemas.microsoft.com/office/drawing/2014/main" id="{2CCE7D04-C04F-4F11-B9AB-B91F24015C9B}"/>
              </a:ext>
            </a:extLst>
          </p:cNvPr>
          <p:cNvSpPr>
            <a:spLocks noGrp="1"/>
          </p:cNvSpPr>
          <p:nvPr>
            <p:ph type="body" sz="quarter" idx="3"/>
          </p:nvPr>
        </p:nvSpPr>
        <p:spPr>
          <a:xfrm>
            <a:off x="6542248" y="322147"/>
            <a:ext cx="5183188" cy="823912"/>
          </a:xfrm>
        </p:spPr>
        <p:txBody>
          <a:bodyPr>
            <a:normAutofit lnSpcReduction="10000"/>
          </a:bodyPr>
          <a:lstStyle/>
          <a:p>
            <a:pPr algn="ctr"/>
            <a:r>
              <a:rPr lang="en-US" sz="5400" dirty="0"/>
              <a:t>ISRAEL (North)</a:t>
            </a:r>
          </a:p>
        </p:txBody>
      </p:sp>
      <p:sp>
        <p:nvSpPr>
          <p:cNvPr id="6" name="Content Placeholder 5">
            <a:extLst>
              <a:ext uri="{FF2B5EF4-FFF2-40B4-BE49-F238E27FC236}">
                <a16:creationId xmlns:a16="http://schemas.microsoft.com/office/drawing/2014/main" id="{BF217063-066F-4B4B-8CB3-089173348297}"/>
              </a:ext>
            </a:extLst>
          </p:cNvPr>
          <p:cNvSpPr>
            <a:spLocks noGrp="1"/>
          </p:cNvSpPr>
          <p:nvPr>
            <p:ph sz="quarter" idx="4"/>
          </p:nvPr>
        </p:nvSpPr>
        <p:spPr>
          <a:xfrm>
            <a:off x="6567651" y="1512906"/>
            <a:ext cx="5183188" cy="2656422"/>
          </a:xfrm>
        </p:spPr>
        <p:txBody>
          <a:bodyPr>
            <a:normAutofit fontScale="77500" lnSpcReduction="20000"/>
          </a:bodyPr>
          <a:lstStyle/>
          <a:p>
            <a:pPr marL="0" indent="0" algn="ctr">
              <a:buNone/>
            </a:pPr>
            <a:r>
              <a:rPr lang="en-US" sz="4800" dirty="0"/>
              <a:t>JEROBOAM</a:t>
            </a:r>
          </a:p>
          <a:p>
            <a:pPr marL="0" indent="0" algn="ctr">
              <a:buNone/>
            </a:pPr>
            <a:r>
              <a:rPr lang="en-US" sz="4800" dirty="0"/>
              <a:t>ZECHARIAH</a:t>
            </a:r>
          </a:p>
          <a:p>
            <a:pPr marL="0" indent="0" algn="ctr">
              <a:buNone/>
            </a:pPr>
            <a:r>
              <a:rPr lang="en-US" sz="4800" dirty="0"/>
              <a:t>SHALLUM</a:t>
            </a:r>
          </a:p>
          <a:p>
            <a:pPr marL="0" indent="0" algn="ctr">
              <a:buNone/>
            </a:pPr>
            <a:r>
              <a:rPr lang="en-US" sz="4800" dirty="0"/>
              <a:t>MENAHEM</a:t>
            </a:r>
          </a:p>
          <a:p>
            <a:pPr marL="0" indent="0" algn="ctr">
              <a:buNone/>
            </a:pPr>
            <a:r>
              <a:rPr lang="en-US" sz="4800" dirty="0"/>
              <a:t>PEKAHIAH</a:t>
            </a:r>
          </a:p>
        </p:txBody>
      </p:sp>
      <p:cxnSp>
        <p:nvCxnSpPr>
          <p:cNvPr id="8" name="Straight Connector 7">
            <a:extLst>
              <a:ext uri="{FF2B5EF4-FFF2-40B4-BE49-F238E27FC236}">
                <a16:creationId xmlns:a16="http://schemas.microsoft.com/office/drawing/2014/main" id="{A8254A20-59C4-48D3-8185-7DC3C4B6F9E9}"/>
              </a:ext>
            </a:extLst>
          </p:cNvPr>
          <p:cNvCxnSpPr>
            <a:cxnSpLocks/>
          </p:cNvCxnSpPr>
          <p:nvPr/>
        </p:nvCxnSpPr>
        <p:spPr>
          <a:xfrm>
            <a:off x="6096000" y="0"/>
            <a:ext cx="0" cy="6858000"/>
          </a:xfrm>
          <a:prstGeom prst="line">
            <a:avLst/>
          </a:prstGeom>
          <a:ln w="1333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8C83317-B66E-4056-AAF2-D08CF38CBFA1}"/>
              </a:ext>
            </a:extLst>
          </p:cNvPr>
          <p:cNvSpPr/>
          <p:nvPr/>
        </p:nvSpPr>
        <p:spPr>
          <a:xfrm>
            <a:off x="6096000" y="0"/>
            <a:ext cx="6096000" cy="6858000"/>
          </a:xfrm>
          <a:prstGeom prst="rect">
            <a:avLst/>
          </a:prstGeom>
          <a:solidFill>
            <a:schemeClr val="accent1">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0AE79567-0FC6-4EC4-9C3A-B31EAC678BE0}"/>
              </a:ext>
            </a:extLst>
          </p:cNvPr>
          <p:cNvSpPr txBox="1"/>
          <p:nvPr/>
        </p:nvSpPr>
        <p:spPr>
          <a:xfrm>
            <a:off x="317240" y="4293295"/>
            <a:ext cx="11700589" cy="523220"/>
          </a:xfrm>
          <a:prstGeom prst="rect">
            <a:avLst/>
          </a:prstGeom>
          <a:solidFill>
            <a:schemeClr val="bg1">
              <a:lumMod val="8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3.	What was the key to Uzziah’s success (II Chron. 26:5)?</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9812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5B62740-BAC3-4EFF-AC64-A8102DBEC0A6}"/>
              </a:ext>
            </a:extLst>
          </p:cNvPr>
          <p:cNvSpPr>
            <a:spLocks noGrp="1"/>
          </p:cNvSpPr>
          <p:nvPr>
            <p:ph type="body" idx="1"/>
          </p:nvPr>
        </p:nvSpPr>
        <p:spPr>
          <a:xfrm>
            <a:off x="491966" y="256381"/>
            <a:ext cx="5157787" cy="823912"/>
          </a:xfrm>
        </p:spPr>
        <p:txBody>
          <a:bodyPr>
            <a:normAutofit lnSpcReduction="10000"/>
          </a:bodyPr>
          <a:lstStyle/>
          <a:p>
            <a:pPr algn="ctr"/>
            <a:r>
              <a:rPr lang="en-US" sz="5400" dirty="0"/>
              <a:t>JUDAH (South)</a:t>
            </a:r>
          </a:p>
        </p:txBody>
      </p:sp>
      <p:sp>
        <p:nvSpPr>
          <p:cNvPr id="4" name="Content Placeholder 3">
            <a:extLst>
              <a:ext uri="{FF2B5EF4-FFF2-40B4-BE49-F238E27FC236}">
                <a16:creationId xmlns:a16="http://schemas.microsoft.com/office/drawing/2014/main" id="{7BFBE334-15B6-47A1-A9CD-21125CE5C4FD}"/>
              </a:ext>
            </a:extLst>
          </p:cNvPr>
          <p:cNvSpPr>
            <a:spLocks noGrp="1"/>
          </p:cNvSpPr>
          <p:nvPr>
            <p:ph sz="half" idx="2"/>
          </p:nvPr>
        </p:nvSpPr>
        <p:spPr>
          <a:xfrm>
            <a:off x="466564" y="3102536"/>
            <a:ext cx="5157787" cy="823912"/>
          </a:xfrm>
        </p:spPr>
        <p:txBody>
          <a:bodyPr>
            <a:normAutofit fontScale="77500" lnSpcReduction="20000"/>
          </a:bodyPr>
          <a:lstStyle/>
          <a:p>
            <a:pPr marL="0" indent="0" algn="ctr">
              <a:buNone/>
            </a:pPr>
            <a:r>
              <a:rPr lang="en-US" sz="4800" dirty="0"/>
              <a:t>AZARIAH / UZZIAH</a:t>
            </a:r>
          </a:p>
        </p:txBody>
      </p:sp>
      <p:sp>
        <p:nvSpPr>
          <p:cNvPr id="5" name="Text Placeholder 4">
            <a:extLst>
              <a:ext uri="{FF2B5EF4-FFF2-40B4-BE49-F238E27FC236}">
                <a16:creationId xmlns:a16="http://schemas.microsoft.com/office/drawing/2014/main" id="{2CCE7D04-C04F-4F11-B9AB-B91F24015C9B}"/>
              </a:ext>
            </a:extLst>
          </p:cNvPr>
          <p:cNvSpPr>
            <a:spLocks noGrp="1"/>
          </p:cNvSpPr>
          <p:nvPr>
            <p:ph type="body" sz="quarter" idx="3"/>
          </p:nvPr>
        </p:nvSpPr>
        <p:spPr>
          <a:xfrm>
            <a:off x="6542248" y="322147"/>
            <a:ext cx="5183188" cy="823912"/>
          </a:xfrm>
        </p:spPr>
        <p:txBody>
          <a:bodyPr>
            <a:normAutofit lnSpcReduction="10000"/>
          </a:bodyPr>
          <a:lstStyle/>
          <a:p>
            <a:pPr algn="ctr"/>
            <a:r>
              <a:rPr lang="en-US" sz="5400" dirty="0"/>
              <a:t>ISRAEL (North)</a:t>
            </a:r>
          </a:p>
        </p:txBody>
      </p:sp>
      <p:sp>
        <p:nvSpPr>
          <p:cNvPr id="6" name="Content Placeholder 5">
            <a:extLst>
              <a:ext uri="{FF2B5EF4-FFF2-40B4-BE49-F238E27FC236}">
                <a16:creationId xmlns:a16="http://schemas.microsoft.com/office/drawing/2014/main" id="{BF217063-066F-4B4B-8CB3-089173348297}"/>
              </a:ext>
            </a:extLst>
          </p:cNvPr>
          <p:cNvSpPr>
            <a:spLocks noGrp="1"/>
          </p:cNvSpPr>
          <p:nvPr>
            <p:ph sz="quarter" idx="4"/>
          </p:nvPr>
        </p:nvSpPr>
        <p:spPr>
          <a:xfrm>
            <a:off x="6567651" y="1512906"/>
            <a:ext cx="5183188" cy="2656422"/>
          </a:xfrm>
        </p:spPr>
        <p:txBody>
          <a:bodyPr>
            <a:normAutofit fontScale="77500" lnSpcReduction="20000"/>
          </a:bodyPr>
          <a:lstStyle/>
          <a:p>
            <a:pPr marL="0" indent="0" algn="ctr">
              <a:buNone/>
            </a:pPr>
            <a:r>
              <a:rPr lang="en-US" sz="4800" dirty="0"/>
              <a:t>JEROBOAM</a:t>
            </a:r>
          </a:p>
          <a:p>
            <a:pPr marL="0" indent="0" algn="ctr">
              <a:buNone/>
            </a:pPr>
            <a:r>
              <a:rPr lang="en-US" sz="4800" dirty="0"/>
              <a:t>ZECHARIAH</a:t>
            </a:r>
          </a:p>
          <a:p>
            <a:pPr marL="0" indent="0" algn="ctr">
              <a:buNone/>
            </a:pPr>
            <a:r>
              <a:rPr lang="en-US" sz="4800" dirty="0"/>
              <a:t>SHALLUM</a:t>
            </a:r>
          </a:p>
          <a:p>
            <a:pPr marL="0" indent="0" algn="ctr">
              <a:buNone/>
            </a:pPr>
            <a:r>
              <a:rPr lang="en-US" sz="4800" dirty="0"/>
              <a:t>MENAHEM</a:t>
            </a:r>
          </a:p>
          <a:p>
            <a:pPr marL="0" indent="0" algn="ctr">
              <a:buNone/>
            </a:pPr>
            <a:r>
              <a:rPr lang="en-US" sz="4800" dirty="0"/>
              <a:t>PEKAHIAH</a:t>
            </a:r>
          </a:p>
        </p:txBody>
      </p:sp>
      <p:cxnSp>
        <p:nvCxnSpPr>
          <p:cNvPr id="8" name="Straight Connector 7">
            <a:extLst>
              <a:ext uri="{FF2B5EF4-FFF2-40B4-BE49-F238E27FC236}">
                <a16:creationId xmlns:a16="http://schemas.microsoft.com/office/drawing/2014/main" id="{A8254A20-59C4-48D3-8185-7DC3C4B6F9E9}"/>
              </a:ext>
            </a:extLst>
          </p:cNvPr>
          <p:cNvCxnSpPr>
            <a:cxnSpLocks/>
          </p:cNvCxnSpPr>
          <p:nvPr/>
        </p:nvCxnSpPr>
        <p:spPr>
          <a:xfrm>
            <a:off x="6096000" y="0"/>
            <a:ext cx="0" cy="6858000"/>
          </a:xfrm>
          <a:prstGeom prst="line">
            <a:avLst/>
          </a:prstGeom>
          <a:ln w="1333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8C83317-B66E-4056-AAF2-D08CF38CBFA1}"/>
              </a:ext>
            </a:extLst>
          </p:cNvPr>
          <p:cNvSpPr/>
          <p:nvPr/>
        </p:nvSpPr>
        <p:spPr>
          <a:xfrm>
            <a:off x="6096000" y="0"/>
            <a:ext cx="6096000" cy="6858000"/>
          </a:xfrm>
          <a:prstGeom prst="rect">
            <a:avLst/>
          </a:prstGeom>
          <a:solidFill>
            <a:schemeClr val="accent1">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0AE79567-0FC6-4EC4-9C3A-B31EAC678BE0}"/>
              </a:ext>
            </a:extLst>
          </p:cNvPr>
          <p:cNvSpPr txBox="1"/>
          <p:nvPr/>
        </p:nvSpPr>
        <p:spPr>
          <a:xfrm>
            <a:off x="317240" y="4293295"/>
            <a:ext cx="11700589" cy="954107"/>
          </a:xfrm>
          <a:prstGeom prst="rect">
            <a:avLst/>
          </a:prstGeom>
          <a:solidFill>
            <a:schemeClr val="bg1">
              <a:lumMod val="8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4.	What accomplishments did Uzziah have (II Chron. 26:6-15)?  What did this success lead to (II Chron. 26:16-21)?</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917259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20927</TotalTime>
  <Words>876</Words>
  <Application>Microsoft Office PowerPoint</Application>
  <PresentationFormat>Widescreen</PresentationFormat>
  <Paragraphs>211</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Jared Hagan</dc:creator>
  <cp:lastModifiedBy>Jared Hagan</cp:lastModifiedBy>
  <cp:revision>16</cp:revision>
  <dcterms:created xsi:type="dcterms:W3CDTF">2022-02-13T15:06:27Z</dcterms:created>
  <dcterms:modified xsi:type="dcterms:W3CDTF">2022-04-24T07:20:07Z</dcterms:modified>
</cp:coreProperties>
</file>