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8C7E-1867-416B-B93B-6DAF18F74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994FE-6F43-46EE-A819-F5A12A855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7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9482-69DE-4E45-9FB1-FDAE4AE0F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57261"/>
            <a:ext cx="9905998" cy="967686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Sheep and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811B1-D9EB-4049-9EEA-6A15A8418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60848"/>
            <a:ext cx="9905999" cy="4578633"/>
          </a:xfrm>
        </p:spPr>
        <p:txBody>
          <a:bodyPr>
            <a:normAutofit/>
          </a:bodyPr>
          <a:lstStyle/>
          <a:p>
            <a:r>
              <a:rPr lang="en-US" sz="3600" dirty="0"/>
              <a:t>Sheep who continually strayed (I Pet. 2:25)</a:t>
            </a:r>
          </a:p>
          <a:p>
            <a:r>
              <a:rPr lang="en-US" sz="3600" dirty="0"/>
              <a:t>The Lamb who was slain (John 1:29; Rev. 5:6)</a:t>
            </a:r>
          </a:p>
          <a:p>
            <a:r>
              <a:rPr lang="en-US" sz="3600" dirty="0"/>
              <a:t>The sheep who return (I Pet. 2:25)</a:t>
            </a:r>
          </a:p>
          <a:p>
            <a:r>
              <a:rPr lang="en-US" sz="3600" dirty="0"/>
              <a:t>Rejoicing at the found sheep (Lk. 15:4-7)</a:t>
            </a:r>
          </a:p>
        </p:txBody>
      </p:sp>
    </p:spTree>
    <p:extLst>
      <p:ext uri="{BB962C8B-B14F-4D97-AF65-F5344CB8AC3E}">
        <p14:creationId xmlns:p14="http://schemas.microsoft.com/office/powerpoint/2010/main" val="83674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6</TotalTime>
  <Words>47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Circuit</vt:lpstr>
      <vt:lpstr>PowerPoint Presentation</vt:lpstr>
      <vt:lpstr>Sheep and the cross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Hagan</dc:creator>
  <cp:lastModifiedBy>Jared Hagan</cp:lastModifiedBy>
  <cp:revision>1</cp:revision>
  <dcterms:created xsi:type="dcterms:W3CDTF">2022-03-06T10:16:11Z</dcterms:created>
  <dcterms:modified xsi:type="dcterms:W3CDTF">2022-03-06T10:22:20Z</dcterms:modified>
</cp:coreProperties>
</file>