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  <p:sldId id="287" r:id="rId3"/>
    <p:sldId id="346" r:id="rId4"/>
    <p:sldId id="323" r:id="rId5"/>
    <p:sldId id="345" r:id="rId6"/>
    <p:sldId id="300" r:id="rId7"/>
    <p:sldId id="333" r:id="rId8"/>
    <p:sldId id="340" r:id="rId9"/>
    <p:sldId id="317" r:id="rId10"/>
    <p:sldId id="344" r:id="rId11"/>
    <p:sldId id="341" r:id="rId12"/>
    <p:sldId id="342" r:id="rId13"/>
    <p:sldId id="337" r:id="rId14"/>
    <p:sldId id="339" r:id="rId15"/>
    <p:sldId id="343" r:id="rId16"/>
    <p:sldId id="338" r:id="rId17"/>
    <p:sldId id="334" r:id="rId18"/>
    <p:sldId id="335" r:id="rId19"/>
    <p:sldId id="33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7A64-3906-40A1-BD92-966D9BB50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8D571-3EA4-45B2-90A1-0000C822C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7E5E5-952B-4F4B-8736-CECCF60D5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638E2-E92B-428F-B8F9-D2F7A671F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726B6-7735-445E-B4AE-BFC5FED14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6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30102-CE69-4BF1-977E-1315819F9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5226A6-EC1F-4969-88F0-EFD5D7B53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37773-7309-4B9F-B47A-AC7DC4675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B184C-F740-4D73-B596-5A32E8E0A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84CA9-DA40-4160-95DF-0E79FBCF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6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5F7D5A-612C-4F45-87F4-B7CB99436E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843455-6703-4B85-A097-DA4A3E5E9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2FCC7-1252-4E72-BE5F-2AE2F9964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7D38E-C8ED-4E18-B3C9-CF39DCFF7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75534-4508-42A4-9A64-7F00C692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9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F602-5CC3-4D77-89F2-231DC82B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6194B-FA1B-4D97-9AA6-7C2818754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B299B-FD22-4B06-AB3B-7796B7F6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F91E1-0835-449B-9B87-F962CF97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B77AC-C92F-4916-9A00-021383B73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2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3840-F0FA-4321-BE0A-639AAFA85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175BA-BFA3-45CA-82B3-D96703ACA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67B58-9520-40EF-909E-3A325E87A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135AD-CE40-4E7B-9E32-1A5E9811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C9AC7-C1AA-42E9-8170-A2FC22500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B054A-A916-4760-8F94-58C974252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E12DA-9F05-4123-A10A-3CF023C13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B36BF-3AC3-43DD-96E2-0284D32B9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07627-ADBB-4090-9256-B0CF6AA1B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B96E7-AD0B-4958-9353-6F54C7459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07757-32BB-46B3-B85B-6AD030DC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4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7DF59-9C06-4703-89A9-72C28E211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0D73-834E-4A86-919A-C36384A86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EB7C2-5FF0-4C39-8D4B-70BBAE8EE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A1A4AE-4369-4534-9CEF-8961AC082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1A187-A511-4805-8DA5-7968280CF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E0920C-8F9A-47C4-9676-23725B79C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598E8D-8C65-447B-83F7-3FD333B31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10E3CD-16F2-463C-B55E-7943442D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3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C375D-0C1A-4646-8B79-31A23686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D9445-71D4-496C-B529-4E92FC6A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E712F-9C64-4012-8BE5-10A9E654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A51DBA-8DB1-4453-946E-6ABD0AFD9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6AD2D1-01CC-4AC5-9EFD-80DF2B491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D885DB-309F-4611-BF90-41741568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8CB98-3DC5-4CA0-9AF0-CC77D8209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5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0E4EC-3FF9-4335-816A-B69101CE5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A7E7D-281F-48F5-A8DB-CDCE4B83E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5B694-F66C-4892-9C27-BD54CA058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4C3FC-5F13-490A-8114-BEC2D4B42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A122E-E110-425E-8B39-2DE7789C8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BEE26-A707-4199-968C-B09E58B0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0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28B78-BC84-4FEB-9875-8D5BF9D9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D06756-7B1A-4B77-8D8B-DB7A73F4B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471CDF-129F-49F7-88D6-3D21E14A5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35AA9-FCA3-4170-82C1-99A99E40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CE552-6FD6-440D-85FE-6B16CD0B7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0835A-71EB-40A5-A9F2-E173358B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8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EDDB62-E3EE-4258-8400-1C67213E0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DB0F7-CF61-475C-80A8-67143F21E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FB66A-F64E-408C-B5DB-190D3C2F9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1893D-8424-4DB9-82BB-EC4A0E78320B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ECF25-4378-4406-886A-563BD53AC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4190A-4D41-4EE3-BD80-23398582D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7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0B147-00E5-4494-B00A-C35267ABA8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CC978B-1CF0-438E-9155-A19B3FB374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13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6174297" y="0"/>
            <a:ext cx="6017704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After three years of peace, why did Ahab want to go to war against Aram (I Kings 22:3-4)?  How did Jehoshaphat respond to Ahab’s invitation?  Who did Jehoshaphat want to consult (I Kings 22:5-7)?  Why did Jehoshaphat want to inquire of this man but Ahab did not want to?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764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6174297" y="0"/>
            <a:ext cx="6017704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20621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The account of the prophet Micaiah is troubling.  What is Micaiah’s first message to the kings (I Kings 22:14)?  What was his second message (I Kings 22:17)?  Finally, what was Micaiah’s explanation for the first message (I Kings 22:19-23)?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20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6174297" y="0"/>
            <a:ext cx="6017704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	After the unfavorable prophecy, what foolishness did Jehoshaphat agree to (I Kings 22:29-33)?  How did Jehoshaphat escape (II Chron. 18:31)?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7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6174297" y="0"/>
            <a:ext cx="6017704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	What message did Jehu the prophet have for Jehoshaphat (II Chron. 19:1-3)?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993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6174297" y="0"/>
            <a:ext cx="6017704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	What instructions did Jehoshaphat have for the judges he appointed and for the priests (II Chron. 19:5-11)?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562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6251B-196D-4600-95DE-EA13498C4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880784-F960-4956-A19A-E62764CD0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15" y="0"/>
            <a:ext cx="5352288" cy="68580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7C89668-B689-475C-A0FA-7B2194D83BEB}"/>
              </a:ext>
            </a:extLst>
          </p:cNvPr>
          <p:cNvSpPr/>
          <p:nvPr/>
        </p:nvSpPr>
        <p:spPr>
          <a:xfrm>
            <a:off x="4286774" y="3842158"/>
            <a:ext cx="1283516" cy="4278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B9B21D1-64E8-4AC2-90E4-3E019627DFCB}"/>
              </a:ext>
            </a:extLst>
          </p:cNvPr>
          <p:cNvSpPr/>
          <p:nvPr/>
        </p:nvSpPr>
        <p:spPr>
          <a:xfrm>
            <a:off x="3734499" y="4762850"/>
            <a:ext cx="1283516" cy="4278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6F8F68-3A92-4FA0-8C94-021044C47E2E}"/>
              </a:ext>
            </a:extLst>
          </p:cNvPr>
          <p:cNvSpPr/>
          <p:nvPr/>
        </p:nvSpPr>
        <p:spPr>
          <a:xfrm>
            <a:off x="3632516" y="5791200"/>
            <a:ext cx="1283516" cy="4278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85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6174297" y="0"/>
            <a:ext cx="6017704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	How did Jehoshaphat respond when he became afraid (II Chron. 20:1-13)?  What did the people of Judah do as they marched to face a fearfully large army (II Chron. 20:14-23)?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184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AHAZIAH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6174296" y="0"/>
            <a:ext cx="6017704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	What is the final thing we see Jehoshaphat doing (I Kings 22:47-50; II Chron. 20:35-37)?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4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 err="1"/>
              <a:t>Jehoram</a:t>
            </a:r>
            <a:endParaRPr lang="en-US" sz="4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6174296" y="0"/>
            <a:ext cx="6017704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	Just kidding, that wasn’t the final thing.  After Ahaziah the son of Ahab dies,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Jehoram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another son of Ahab becomes king.  Guess who he invites to go to war with him (II Kings 3:1-10).  Who does Jehoshaphat want to talk to first (II Kings 3:11)?  Why did Elisha agree to see the kings (II Kings 3:14)?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5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6174297" y="0"/>
            <a:ext cx="6017704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	Jehoshaphat was a good king, but he had a weakness.  What was his weakness (refer back to earlier questions)?  Why would Jehoshaphat want to do something like this?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02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C6AB624-4522-4AA6-819D-DCE6288A9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32" y="4147237"/>
            <a:ext cx="468051" cy="35103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1146059"/>
            <a:ext cx="5157787" cy="5523189"/>
          </a:xfrm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Rehoboam (17 years)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Abijam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 years)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Asa (41 years)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Jehoshaphat (25 years)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B507F89-FDEB-424F-8704-00BC6F44CB2D}"/>
              </a:ext>
            </a:extLst>
          </p:cNvPr>
          <p:cNvSpPr txBox="1">
            <a:spLocks/>
          </p:cNvSpPr>
          <p:nvPr/>
        </p:nvSpPr>
        <p:spPr>
          <a:xfrm>
            <a:off x="6567651" y="1146059"/>
            <a:ext cx="5157787" cy="5523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Jeroboam (22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Nadab (2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Baasha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(24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Zimri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(7 days)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Omri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Ahab (22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DB49BEE-2785-4DC7-B458-0CD2019CF32E}"/>
              </a:ext>
            </a:extLst>
          </p:cNvPr>
          <p:cNvCxnSpPr/>
          <p:nvPr/>
        </p:nvCxnSpPr>
        <p:spPr>
          <a:xfrm>
            <a:off x="7021585" y="3162650"/>
            <a:ext cx="4253219" cy="0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F8370C-0C14-4E4D-B428-921B46E8A479}"/>
              </a:ext>
            </a:extLst>
          </p:cNvPr>
          <p:cNvCxnSpPr/>
          <p:nvPr/>
        </p:nvCxnSpPr>
        <p:spPr>
          <a:xfrm>
            <a:off x="7021585" y="4164135"/>
            <a:ext cx="4253219" cy="0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2844AD5-C7C4-4F6F-BBE9-2887071FDF14}"/>
              </a:ext>
            </a:extLst>
          </p:cNvPr>
          <p:cNvCxnSpPr/>
          <p:nvPr/>
        </p:nvCxnSpPr>
        <p:spPr>
          <a:xfrm>
            <a:off x="7019934" y="4481376"/>
            <a:ext cx="4253219" cy="0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F2E99CC-92A4-4955-8FAF-C8BE84E81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34" y="2755202"/>
            <a:ext cx="468051" cy="35103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3F5CE38-5E87-405C-ABFE-F169618ACB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33" y="3796199"/>
            <a:ext cx="468051" cy="351038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B2A2F01-16CF-4897-9C41-5ADF65DDD0F3}"/>
              </a:ext>
            </a:extLst>
          </p:cNvPr>
          <p:cNvCxnSpPr>
            <a:cxnSpLocks/>
          </p:cNvCxnSpPr>
          <p:nvPr/>
        </p:nvCxnSpPr>
        <p:spPr>
          <a:xfrm>
            <a:off x="2956574" y="1499532"/>
            <a:ext cx="0" cy="367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993FC27-1B5C-4812-9943-14CD330749B9}"/>
              </a:ext>
            </a:extLst>
          </p:cNvPr>
          <p:cNvCxnSpPr>
            <a:cxnSpLocks/>
          </p:cNvCxnSpPr>
          <p:nvPr/>
        </p:nvCxnSpPr>
        <p:spPr>
          <a:xfrm>
            <a:off x="2956574" y="2163660"/>
            <a:ext cx="0" cy="367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ED091BA-4E87-49C2-AFBF-7BDEE51C60EF}"/>
              </a:ext>
            </a:extLst>
          </p:cNvPr>
          <p:cNvCxnSpPr>
            <a:cxnSpLocks/>
          </p:cNvCxnSpPr>
          <p:nvPr/>
        </p:nvCxnSpPr>
        <p:spPr>
          <a:xfrm>
            <a:off x="2956574" y="2795451"/>
            <a:ext cx="0" cy="2665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7FAD3FC-7841-4BD9-8146-AE64E496488C}"/>
              </a:ext>
            </a:extLst>
          </p:cNvPr>
          <p:cNvCxnSpPr>
            <a:cxnSpLocks/>
          </p:cNvCxnSpPr>
          <p:nvPr/>
        </p:nvCxnSpPr>
        <p:spPr>
          <a:xfrm>
            <a:off x="9113722" y="1499532"/>
            <a:ext cx="0" cy="12959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1F32F1-E409-46AA-9B59-353B67142E24}"/>
              </a:ext>
            </a:extLst>
          </p:cNvPr>
          <p:cNvCxnSpPr>
            <a:cxnSpLocks/>
          </p:cNvCxnSpPr>
          <p:nvPr/>
        </p:nvCxnSpPr>
        <p:spPr>
          <a:xfrm flipH="1">
            <a:off x="9113722" y="3522677"/>
            <a:ext cx="3941" cy="2735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1F753B2-9B30-4C82-A9E4-7866EEF23B9C}"/>
              </a:ext>
            </a:extLst>
          </p:cNvPr>
          <p:cNvCxnSpPr>
            <a:cxnSpLocks/>
          </p:cNvCxnSpPr>
          <p:nvPr/>
        </p:nvCxnSpPr>
        <p:spPr>
          <a:xfrm>
            <a:off x="9087702" y="4798617"/>
            <a:ext cx="0" cy="322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F11B415-27B1-4483-9BF3-8C8BB7B0E764}"/>
              </a:ext>
            </a:extLst>
          </p:cNvPr>
          <p:cNvSpPr txBox="1"/>
          <p:nvPr/>
        </p:nvSpPr>
        <p:spPr>
          <a:xfrm>
            <a:off x="6567651" y="5635690"/>
            <a:ext cx="5263564" cy="1077218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DOOMS DAY CLOCK </a:t>
            </a:r>
          </a:p>
          <a:p>
            <a:pPr algn="ctr"/>
            <a:r>
              <a:rPr lang="en-US" sz="3200"/>
              <a:t>158 </a:t>
            </a:r>
            <a:r>
              <a:rPr lang="en-US" sz="3200" dirty="0"/>
              <a:t>years*</a:t>
            </a:r>
          </a:p>
        </p:txBody>
      </p:sp>
    </p:spTree>
    <p:extLst>
      <p:ext uri="{BB962C8B-B14F-4D97-AF65-F5344CB8AC3E}">
        <p14:creationId xmlns:p14="http://schemas.microsoft.com/office/powerpoint/2010/main" val="397983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1146059"/>
            <a:ext cx="5157787" cy="5523189"/>
          </a:xfrm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Jehoshaphat (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years)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B507F89-FDEB-424F-8704-00BC6F44CB2D}"/>
              </a:ext>
            </a:extLst>
          </p:cNvPr>
          <p:cNvSpPr txBox="1">
            <a:spLocks/>
          </p:cNvSpPr>
          <p:nvPr/>
        </p:nvSpPr>
        <p:spPr>
          <a:xfrm>
            <a:off x="6567651" y="1146059"/>
            <a:ext cx="5157787" cy="5523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Ahab (22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Ahaziah (2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Jehoram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DB49BEE-2785-4DC7-B458-0CD2019CF32E}"/>
              </a:ext>
            </a:extLst>
          </p:cNvPr>
          <p:cNvCxnSpPr/>
          <p:nvPr/>
        </p:nvCxnSpPr>
        <p:spPr>
          <a:xfrm>
            <a:off x="6987112" y="4098185"/>
            <a:ext cx="4253219" cy="0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B2A2F01-16CF-4897-9C41-5ADF65DDD0F3}"/>
              </a:ext>
            </a:extLst>
          </p:cNvPr>
          <p:cNvCxnSpPr>
            <a:cxnSpLocks/>
          </p:cNvCxnSpPr>
          <p:nvPr/>
        </p:nvCxnSpPr>
        <p:spPr>
          <a:xfrm>
            <a:off x="2956574" y="1857340"/>
            <a:ext cx="0" cy="13728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7FAD3FC-7841-4BD9-8146-AE64E496488C}"/>
              </a:ext>
            </a:extLst>
          </p:cNvPr>
          <p:cNvCxnSpPr>
            <a:cxnSpLocks/>
          </p:cNvCxnSpPr>
          <p:nvPr/>
        </p:nvCxnSpPr>
        <p:spPr>
          <a:xfrm>
            <a:off x="9113722" y="1499532"/>
            <a:ext cx="0" cy="9454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1F32F1-E409-46AA-9B59-353B67142E24}"/>
              </a:ext>
            </a:extLst>
          </p:cNvPr>
          <p:cNvCxnSpPr>
            <a:cxnSpLocks/>
          </p:cNvCxnSpPr>
          <p:nvPr/>
        </p:nvCxnSpPr>
        <p:spPr>
          <a:xfrm>
            <a:off x="9113722" y="3230217"/>
            <a:ext cx="0" cy="8679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58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320CB-EB46-4227-AF6E-11863D7FE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EVENTS TO 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7927E-4A4D-4B08-B260-26DD0B717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Hazael</a:t>
            </a:r>
            <a:r>
              <a:rPr lang="en-US" dirty="0"/>
              <a:t> to become king of Aram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Jehu to become king of Israel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Elisha to become new prophet</a:t>
            </a:r>
          </a:p>
        </p:txBody>
      </p:sp>
    </p:spTree>
    <p:extLst>
      <p:ext uri="{BB962C8B-B14F-4D97-AF65-F5344CB8AC3E}">
        <p14:creationId xmlns:p14="http://schemas.microsoft.com/office/powerpoint/2010/main" val="292347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320CB-EB46-4227-AF6E-11863D7FE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OUTLINE OF JEHOSHAPHAT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7927E-4A4D-4B08-B260-26DD0B717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848"/>
            <a:ext cx="10515600" cy="52766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Jehoshaphat as king (II Chron. 17:1-19) – the good he did.  Blessed by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Jehoshaphat and Ahab fight against Aram (II Chron. 18; I Kings 22:1-40)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Jehoshaphat is rebuked (II Chron. 19:1-3)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Jehoshaphat brings the people to God / good judges (II Chron. 19:4-11)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Jehoshaphat faces fear and three kings (II Chron. 20:1-30)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Jehoshaphat stats / summary (II Chron. 20:31-34; I Kings 22:41-44)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Jehoshaphat allies with Ahaziah (II Chron. 20:35-37; I Kings 22:47-50))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Jehoshaphat dies (II Chron. 21:1)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Jehoshaphat shows up again in II Kings 3, allying with </a:t>
            </a:r>
            <a:r>
              <a:rPr lang="en-US" dirty="0" err="1"/>
              <a:t>Jehoram</a:t>
            </a:r>
            <a:r>
              <a:rPr lang="en-US" dirty="0"/>
              <a:t>.  Remember, I and II Kings are not perfectly chronological.</a:t>
            </a:r>
          </a:p>
        </p:txBody>
      </p:sp>
    </p:spTree>
    <p:extLst>
      <p:ext uri="{BB962C8B-B14F-4D97-AF65-F5344CB8AC3E}">
        <p14:creationId xmlns:p14="http://schemas.microsoft.com/office/powerpoint/2010/main" val="332309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6174297" y="0"/>
            <a:ext cx="6017704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22467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Ahab was a horribly wicked king in Israel (North).  During most of his reign, the South would enjoy having Jehoshaphat (South) as their king.  He was a good king (II Chron. 17:3-4).  In contrast to Ahab, he was outstanding.  But right after telling us that Jehoshaphat was a good king, what two problems are mentioned (I Kings 22:41-44)?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85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6174297" y="0"/>
            <a:ext cx="6017704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How did Jehoshaphat feel about God’s ways (II Chron. 17:6-9)?  Because of this, how did God treat Jehoshaphat (II Chron. 17:5,10-12)?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50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6174297" y="0"/>
            <a:ext cx="6017704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After three years of peace, why did Ahab want to go to war against Aram (I Kings 22:3-4)?  How did Jehoshaphat respond to Ahab’s invitation?  Who did Jehoshaphat want to consult (I Kings 22:5-7)?  Why did Jehoshaphat want to inquire of this man but Ahab did not want to?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48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216F0096-C365-4348-B5AC-AD1B54B53C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52089" cy="685800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448BD7DA-FADC-4573-8E21-141A0F396555}"/>
              </a:ext>
            </a:extLst>
          </p:cNvPr>
          <p:cNvSpPr/>
          <p:nvPr/>
        </p:nvSpPr>
        <p:spPr>
          <a:xfrm>
            <a:off x="3246539" y="3657600"/>
            <a:ext cx="159391" cy="14261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515E695-DA38-4940-A1E6-62D631F069AA}"/>
              </a:ext>
            </a:extLst>
          </p:cNvPr>
          <p:cNvSpPr/>
          <p:nvPr/>
        </p:nvSpPr>
        <p:spPr>
          <a:xfrm>
            <a:off x="3189213" y="2996268"/>
            <a:ext cx="159391" cy="14261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83E2122-6CB3-4AD0-9BFA-5CD36D225C67}"/>
              </a:ext>
            </a:extLst>
          </p:cNvPr>
          <p:cNvSpPr/>
          <p:nvPr/>
        </p:nvSpPr>
        <p:spPr>
          <a:xfrm>
            <a:off x="3539497" y="1462480"/>
            <a:ext cx="159391" cy="14261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CB6C3E7-16F2-406C-AE5E-5A40C595C03D}"/>
              </a:ext>
            </a:extLst>
          </p:cNvPr>
          <p:cNvCxnSpPr>
            <a:cxnSpLocks/>
          </p:cNvCxnSpPr>
          <p:nvPr/>
        </p:nvCxnSpPr>
        <p:spPr>
          <a:xfrm flipH="1" flipV="1">
            <a:off x="3348604" y="3067574"/>
            <a:ext cx="2899796" cy="7130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129002C-8B61-4D9F-8EEB-9F6CA507453E}"/>
              </a:ext>
            </a:extLst>
          </p:cNvPr>
          <p:cNvCxnSpPr>
            <a:cxnSpLocks/>
          </p:cNvCxnSpPr>
          <p:nvPr/>
        </p:nvCxnSpPr>
        <p:spPr>
          <a:xfrm flipH="1" flipV="1">
            <a:off x="3428300" y="3800213"/>
            <a:ext cx="2820100" cy="129330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0290470-8D61-42B6-B912-D859EE32C7B9}"/>
              </a:ext>
            </a:extLst>
          </p:cNvPr>
          <p:cNvCxnSpPr>
            <a:cxnSpLocks/>
          </p:cNvCxnSpPr>
          <p:nvPr/>
        </p:nvCxnSpPr>
        <p:spPr>
          <a:xfrm flipH="1">
            <a:off x="3698888" y="1382785"/>
            <a:ext cx="2549512" cy="11115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E2C56E6-B49C-40B4-85B1-3C574EA26B92}"/>
              </a:ext>
            </a:extLst>
          </p:cNvPr>
          <p:cNvSpPr txBox="1"/>
          <p:nvPr/>
        </p:nvSpPr>
        <p:spPr>
          <a:xfrm>
            <a:off x="6407791" y="967285"/>
            <a:ext cx="11817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Dan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E159D4-85FA-4BAD-8EBC-57CC3B6D3F30}"/>
              </a:ext>
            </a:extLst>
          </p:cNvPr>
          <p:cNvSpPr txBox="1"/>
          <p:nvPr/>
        </p:nvSpPr>
        <p:spPr>
          <a:xfrm>
            <a:off x="6407791" y="2687728"/>
            <a:ext cx="21996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Samaria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566AC3-571C-4D1B-9FD3-77FA14DF23B0}"/>
              </a:ext>
            </a:extLst>
          </p:cNvPr>
          <p:cNvSpPr txBox="1"/>
          <p:nvPr/>
        </p:nvSpPr>
        <p:spPr>
          <a:xfrm>
            <a:off x="6407791" y="4644219"/>
            <a:ext cx="18003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Bethel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F721C5C-55D8-417C-AB33-9E5C9588C806}"/>
              </a:ext>
            </a:extLst>
          </p:cNvPr>
          <p:cNvSpPr/>
          <p:nvPr/>
        </p:nvSpPr>
        <p:spPr>
          <a:xfrm>
            <a:off x="4253959" y="2664203"/>
            <a:ext cx="159391" cy="14261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7E53F4-A89A-47D9-85A8-25F9FF9F2ACC}"/>
              </a:ext>
            </a:extLst>
          </p:cNvPr>
          <p:cNvCxnSpPr>
            <a:cxnSpLocks/>
          </p:cNvCxnSpPr>
          <p:nvPr/>
        </p:nvCxnSpPr>
        <p:spPr>
          <a:xfrm flipH="1">
            <a:off x="4413350" y="2225179"/>
            <a:ext cx="3094261" cy="4746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B0FD269-EEB1-4496-B2C6-25A55E63D915}"/>
              </a:ext>
            </a:extLst>
          </p:cNvPr>
          <p:cNvSpPr txBox="1"/>
          <p:nvPr/>
        </p:nvSpPr>
        <p:spPr>
          <a:xfrm>
            <a:off x="7507611" y="1787350"/>
            <a:ext cx="3946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/>
              <a:t>Ramoth</a:t>
            </a:r>
            <a:r>
              <a:rPr lang="en-US" sz="4800" dirty="0"/>
              <a:t>-Gilead</a:t>
            </a:r>
          </a:p>
        </p:txBody>
      </p:sp>
    </p:spTree>
    <p:extLst>
      <p:ext uri="{BB962C8B-B14F-4D97-AF65-F5344CB8AC3E}">
        <p14:creationId xmlns:p14="http://schemas.microsoft.com/office/powerpoint/2010/main" val="111135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7446</TotalTime>
  <Words>884</Words>
  <Application>Microsoft Office PowerPoint</Application>
  <PresentationFormat>Widescreen</PresentationFormat>
  <Paragraphs>129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EVENTS TO COME</vt:lpstr>
      <vt:lpstr>OUTLINE OF JEHOSHAPHAT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Hagan</dc:creator>
  <cp:lastModifiedBy>Derek Phipps</cp:lastModifiedBy>
  <cp:revision>9</cp:revision>
  <dcterms:created xsi:type="dcterms:W3CDTF">2022-02-13T15:06:27Z</dcterms:created>
  <dcterms:modified xsi:type="dcterms:W3CDTF">2022-03-13T14:35:54Z</dcterms:modified>
</cp:coreProperties>
</file>