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sldIdLst>
    <p:sldId id="256" r:id="rId5"/>
    <p:sldId id="4926" r:id="rId6"/>
    <p:sldId id="4927" r:id="rId7"/>
    <p:sldId id="266" r:id="rId8"/>
    <p:sldId id="265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en-US" sz="4000" dirty="0"/>
              <a:t>I Corinthians 1:10-17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sz="8000" dirty="0"/>
              <a:t>NOT SENT TO BAPTIZE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AA52-49E7-43C4-9BB2-99D5E62F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BE FOOLED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92FE2-61F7-47EB-95F6-7889FCB3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Did Paul say, “I’m glad you weren’t baptized”?</a:t>
            </a:r>
          </a:p>
          <a:p>
            <a:r>
              <a:rPr lang="en-US" sz="3600" dirty="0"/>
              <a:t>Did Paul say, “I don’t baptize people?”</a:t>
            </a:r>
          </a:p>
          <a:p>
            <a:r>
              <a:rPr lang="en-US" sz="3600" dirty="0"/>
              <a:t>Did Paul say, “Baptism isn’t necessary?”</a:t>
            </a:r>
          </a:p>
        </p:txBody>
      </p:sp>
    </p:spTree>
    <p:extLst>
      <p:ext uri="{BB962C8B-B14F-4D97-AF65-F5344CB8AC3E}">
        <p14:creationId xmlns:p14="http://schemas.microsoft.com/office/powerpoint/2010/main" val="8203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AA52-49E7-43C4-9BB2-99D5E62F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NUMBERS AT ALL COST?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92FE2-61F7-47EB-95F6-7889FCB3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Why did John turn people away (Mt. 3:7-10)?</a:t>
            </a:r>
          </a:p>
          <a:p>
            <a:r>
              <a:rPr lang="en-US" sz="3600" dirty="0"/>
              <a:t>Why did Jesus chase off some disciples (John 6:26-27,66)?</a:t>
            </a:r>
          </a:p>
          <a:p>
            <a:r>
              <a:rPr lang="en-US" sz="3600" dirty="0"/>
              <a:t>Why wouldn’t Paul give the people what they wanted (I Cor. 1:22-24)?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AA52-49E7-43C4-9BB2-99D5E62F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JESUS /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92FE2-61F7-47EB-95F6-7889FCB3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Baptized into Jesus (I Cor. 1:13; Acts 2:38; 19:3-5)</a:t>
            </a:r>
          </a:p>
          <a:p>
            <a:r>
              <a:rPr lang="en-US" sz="3600" dirty="0"/>
              <a:t>Focus on Jesus as our </a:t>
            </a:r>
            <a:r>
              <a:rPr lang="en-US" sz="3600" dirty="0">
                <a:solidFill>
                  <a:srgbClr val="FFFF00"/>
                </a:solidFill>
              </a:rPr>
              <a:t>Savior</a:t>
            </a:r>
            <a:r>
              <a:rPr lang="en-US" sz="3600" dirty="0"/>
              <a:t> (I Cor. 1:13,17)</a:t>
            </a:r>
          </a:p>
          <a:p>
            <a:r>
              <a:rPr lang="en-US" sz="3600" dirty="0"/>
              <a:t>Focus on Jesus as our </a:t>
            </a:r>
            <a:r>
              <a:rPr lang="en-US" sz="3600" dirty="0">
                <a:solidFill>
                  <a:srgbClr val="FFFF00"/>
                </a:solidFill>
              </a:rPr>
              <a:t>message</a:t>
            </a:r>
            <a:r>
              <a:rPr lang="en-US" sz="3600" dirty="0"/>
              <a:t> (I Cor. 1:23; 2:2; 15:1-4)</a:t>
            </a:r>
          </a:p>
          <a:p>
            <a:r>
              <a:rPr lang="en-US" sz="3600" dirty="0"/>
              <a:t>Focus on Jesus as </a:t>
            </a:r>
            <a:r>
              <a:rPr lang="en-US" sz="3600" dirty="0">
                <a:solidFill>
                  <a:srgbClr val="FFFF00"/>
                </a:solidFill>
              </a:rPr>
              <a:t>Lord</a:t>
            </a:r>
            <a:r>
              <a:rPr lang="en-US" sz="3600" dirty="0"/>
              <a:t> (6x in I Cor. 1:1-10)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AA52-49E7-43C4-9BB2-99D5E62F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FOLLOW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92FE2-61F7-47EB-95F6-7889FCB3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Paul didn’t want people following him (I Cor. 1:15; 2:4-5)</a:t>
            </a:r>
          </a:p>
          <a:p>
            <a:r>
              <a:rPr lang="en-US" sz="3600" dirty="0"/>
              <a:t>Not even heroes (I Cor. 1:12; Acts 18:24-28)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AA52-49E7-43C4-9BB2-99D5E62F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NOT FOLLOW 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92FE2-61F7-47EB-95F6-7889FCB3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Judas, one of the 12, betrayed Jesus (Mt. 26:47-48)</a:t>
            </a:r>
          </a:p>
          <a:p>
            <a:r>
              <a:rPr lang="en-US" sz="3600" dirty="0"/>
              <a:t>Peter, one of the 12, denied Jesus (Mt. 26:69-75) and also was led astray while leading others astray (Gal. 2:11-13)</a:t>
            </a:r>
          </a:p>
          <a:p>
            <a:r>
              <a:rPr lang="en-US" sz="3600" dirty="0"/>
              <a:t>Paul did not take his own salvation for granted (I Cor. 9:26-27) and warned against listening to him if he started teaching error (Gal. 1:8)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AA52-49E7-43C4-9BB2-99D5E62F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NEVER FORGET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92FE2-61F7-47EB-95F6-7889FCB3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Who really saved you</a:t>
            </a:r>
          </a:p>
          <a:p>
            <a:r>
              <a:rPr lang="en-US" sz="3600" dirty="0"/>
              <a:t>Who you should follow (John 10:4-5)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7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17</TotalTime>
  <Words>264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Depth</vt:lpstr>
      <vt:lpstr>NOT SENT TO BAPTIZE</vt:lpstr>
      <vt:lpstr>DON’T BE FOOLED</vt:lpstr>
      <vt:lpstr>NUMBERS AT ALL COST?</vt:lpstr>
      <vt:lpstr>FOCUS ON JESUS / THE GOSPEL</vt:lpstr>
      <vt:lpstr>DON’T FOLLOW MEN</vt:lpstr>
      <vt:lpstr>WHY NOT FOLLOW MEN?</vt:lpstr>
      <vt:lpstr>NEVER FORGET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SENT TO BAPTIZE</dc:title>
  <dc:creator>Jared Hagan</dc:creator>
  <cp:lastModifiedBy>Derek Phipps</cp:lastModifiedBy>
  <cp:revision>2</cp:revision>
  <dcterms:created xsi:type="dcterms:W3CDTF">2022-01-23T05:58:16Z</dcterms:created>
  <dcterms:modified xsi:type="dcterms:W3CDTF">2022-01-23T15:27:44Z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