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2" r:id="rId6"/>
    <p:sldId id="260" r:id="rId7"/>
    <p:sldId id="261" r:id="rId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0F5F-9F51-4B77-B019-239402255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BB1783-966A-4E68-8F5C-3FDD894A2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9505C-F890-4321-BE3E-BB7A9EC2E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4C020-9C24-49A7-9E5A-6DD3310A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C4169-2FB7-4657-A123-FB9E36B0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6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7DAE5-5AA3-425E-9D2A-714101FFE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D30A5-FB2B-49AC-A94F-B8BE54F08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281EC-B24D-4FAE-8281-3F4A6FBE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901CE-C264-4023-A6F7-9F8F8424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59C8F-D340-46E2-80B7-486F9AAE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2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253A99-216D-4E88-8BED-1E04508E0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638C1-CFA5-46CA-A0FE-C23C84476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B42C9-798D-40F7-BA48-1C43B189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ED455-252C-4343-A1B7-B2E329E2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296EE-EBB6-4056-8E47-9B7BC553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4ABB-6286-47EA-BB80-FCED634D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1A20-1BB3-48BA-BC0B-E6CA921D7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856A1-B67F-4BB7-BA7D-C8AB3894C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41997-D488-49B0-83F3-BF4F2E948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966C-3D9F-46F3-B59F-8158CCDD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3D400-C8D4-4F95-8C82-CA3D3F9DD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29825-87F8-417A-B924-0C2CF8FE7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0852-FC09-49B2-BDB0-3B845780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38C46-AAD5-45C0-8C65-0E494D4A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5F368-E8B3-4AA3-B2DE-FA8B5860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4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2519C-1C00-4099-9387-EEB5BFB4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67DAE-D1FE-468A-81D0-EFCCAB863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01F57-0FD6-434D-A418-987CC9540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CD684-6C65-496E-A548-B00431B9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22DDF-1236-4F40-9BD8-5C4E97AB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ACFCE-DA31-4F3B-8E37-C554A5F6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2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E591B-01D7-49EF-91C3-1B69A0334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776CE-9901-4E0E-B289-C420CF27A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6ADD6-5E99-4D25-8AB1-677B5C4B7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DA8979-13A0-4210-A2BA-C06340FC9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6A50E1-4C6A-4BE7-A966-A3C654D2E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888A71-7C18-4608-A2BF-3AE4DF20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AEB8E1-1941-46E3-93C4-3F692BB8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122FF-3507-46D0-A52B-B8D23C5F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6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2D564-9F0F-44C2-901A-911A7B4E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324F0-4D2E-4F99-A2CC-7FA2600C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5F52A-C024-4826-BD9C-8BE0B80F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166C5-A55D-438E-A48D-AF6A7FB8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2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F814D-4FF1-4178-A8E0-9D968069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EA022E-F15B-45C5-8F91-1EE219A54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98B0F-BE58-4335-A77A-DBA0BBAD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FF3A9-C605-452B-BEDF-1B35DA7D6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BE9A7-1918-40C5-83E6-E7C37843B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BBBDF-95EF-4791-B9CE-3C12ACE75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1A5E9-6274-44B8-90B5-17C693C0C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1188D-9FFD-41B1-895B-C50E5EBC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5007A-35C3-4B47-AEFF-62B96ECB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4527-6525-4507-892E-3EE08D49D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1DF1E6-2C7A-4691-8ABA-C1683BFE5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874F9-9232-4A56-BCCF-7C7607240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6CECF-32BC-4747-A461-FA5AA74C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EFF10-BA36-4B07-9696-F4E13BB8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A9835-8719-42E8-9D58-BDB8472E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0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0">
              <a:schemeClr val="accent6">
                <a:lumMod val="75000"/>
              </a:schemeClr>
            </a:gs>
            <a:gs pos="70000">
              <a:schemeClr val="tx1"/>
            </a:gs>
            <a:gs pos="100000">
              <a:schemeClr val="accent6">
                <a:lumMod val="7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E97E1-88F8-47A6-9E4D-B8FB008BA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74AE5-5BA5-434F-A00D-347FA7739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D45FE-E9EC-4946-8C61-17BC1F57D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4217D-14FA-4E6A-82D7-980477386B5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91A32-6A3F-4EAD-91B4-E452A4D50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565C5-1D5F-4223-8F9A-9E6E8CF56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AC9F-196B-479E-A653-16E5A2DA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8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526F-C039-48C9-96CE-5D772BF0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AHAB WAS A BAD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F53A6-5578-4988-A9F9-096852B7F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231641"/>
            <a:ext cx="11224726" cy="528112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Followed the sins of Jeroboam (I Kings 16:31)</a:t>
            </a:r>
          </a:p>
          <a:p>
            <a:r>
              <a:rPr lang="en-US" sz="3600" dirty="0">
                <a:solidFill>
                  <a:schemeClr val="bg1"/>
                </a:solidFill>
              </a:rPr>
              <a:t>Married a foreigner (I King 16:31)</a:t>
            </a:r>
          </a:p>
          <a:p>
            <a:r>
              <a:rPr lang="en-US" sz="3600" dirty="0">
                <a:solidFill>
                  <a:schemeClr val="bg1"/>
                </a:solidFill>
              </a:rPr>
              <a:t>Worshiped Baal and Asherah (I Kings 16:31)</a:t>
            </a:r>
          </a:p>
          <a:p>
            <a:r>
              <a:rPr lang="en-US" sz="3600" dirty="0">
                <a:solidFill>
                  <a:schemeClr val="bg1"/>
                </a:solidFill>
              </a:rPr>
              <a:t>Built altars for Baal in Samaria (I Kings 16:32-33)</a:t>
            </a:r>
          </a:p>
          <a:p>
            <a:r>
              <a:rPr lang="en-US" sz="3600" dirty="0">
                <a:solidFill>
                  <a:schemeClr val="bg1"/>
                </a:solidFill>
              </a:rPr>
              <a:t>Did more to provoke the Lord than any previous king (I Kings 16:30,33)</a:t>
            </a:r>
          </a:p>
          <a:p>
            <a:r>
              <a:rPr lang="en-US" sz="3600" dirty="0">
                <a:solidFill>
                  <a:schemeClr val="bg1"/>
                </a:solidFill>
              </a:rPr>
              <a:t>His wife killed the prophets (I Kings 18:4)</a:t>
            </a:r>
          </a:p>
          <a:p>
            <a:r>
              <a:rPr lang="en-US" sz="3600" dirty="0">
                <a:solidFill>
                  <a:schemeClr val="bg1"/>
                </a:solidFill>
              </a:rPr>
              <a:t>He forsook the commandments of God (I Kings 18:18)</a:t>
            </a:r>
          </a:p>
        </p:txBody>
      </p:sp>
    </p:spTree>
    <p:extLst>
      <p:ext uri="{BB962C8B-B14F-4D97-AF65-F5344CB8AC3E}">
        <p14:creationId xmlns:p14="http://schemas.microsoft.com/office/powerpoint/2010/main" val="8998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526F-C039-48C9-96CE-5D772BF0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AHAB’S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F53A6-5578-4988-A9F9-096852B7F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231641"/>
            <a:ext cx="11224726" cy="528112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Despite all of that evil, God was still with Ahab to some degree (I Kings 20) but judgment was coming (I Kings 20:42)</a:t>
            </a:r>
          </a:p>
          <a:p>
            <a:r>
              <a:rPr lang="en-US" sz="3600" dirty="0">
                <a:solidFill>
                  <a:schemeClr val="bg1"/>
                </a:solidFill>
              </a:rPr>
              <a:t>Surprisingly, Naboth’s vineyard (I Kings 21:1-16) is the biggest turning point for Ahab and his family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He would be utterly swept away (I Kings 21:21)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 dogs would eat Jezebel (I Kings 21:23)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 dogs and birds would eat anyone belonging to Ahab (I Kings 21:24)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 curse fulfilled (II Kings 9:24-26; 10:10-11, 30)</a:t>
            </a:r>
          </a:p>
        </p:txBody>
      </p:sp>
    </p:spTree>
    <p:extLst>
      <p:ext uri="{BB962C8B-B14F-4D97-AF65-F5344CB8AC3E}">
        <p14:creationId xmlns:p14="http://schemas.microsoft.com/office/powerpoint/2010/main" val="32858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8F3E-2DB1-4618-9F4D-7BC9CC9F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There is evil, and then there is wrongly framing and executing the innocent kind of evil</a:t>
            </a:r>
          </a:p>
        </p:txBody>
      </p:sp>
    </p:spTree>
    <p:extLst>
      <p:ext uri="{BB962C8B-B14F-4D97-AF65-F5344CB8AC3E}">
        <p14:creationId xmlns:p14="http://schemas.microsoft.com/office/powerpoint/2010/main" val="389586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526F-C039-48C9-96CE-5D772BF0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NABOTH AND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F53A6-5578-4988-A9F9-096852B7F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231641"/>
            <a:ext cx="11224726" cy="528112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Both were victims of envy (I Kings 21:1-2; Mt. 27:18; Mk. 15:10)</a:t>
            </a:r>
          </a:p>
          <a:p>
            <a:r>
              <a:rPr lang="en-US" sz="3600" dirty="0">
                <a:solidFill>
                  <a:schemeClr val="bg1"/>
                </a:solidFill>
              </a:rPr>
              <a:t>Both were innocent (I Kings 21:3; Lk. 23:14-15; Heb. 4:15)</a:t>
            </a:r>
          </a:p>
          <a:p>
            <a:r>
              <a:rPr lang="en-US" sz="3600" dirty="0">
                <a:solidFill>
                  <a:schemeClr val="bg1"/>
                </a:solidFill>
              </a:rPr>
              <a:t>Both were falsely accused (I Kings 21:8-13; Mk. 14:55-57)</a:t>
            </a:r>
          </a:p>
          <a:p>
            <a:r>
              <a:rPr lang="en-US" sz="3600" dirty="0">
                <a:solidFill>
                  <a:schemeClr val="bg1"/>
                </a:solidFill>
              </a:rPr>
              <a:t>Both were falsely accused of blasphemy (I Kings 21:20; Mt. 26:65)</a:t>
            </a:r>
          </a:p>
          <a:p>
            <a:r>
              <a:rPr lang="en-US" sz="3600" dirty="0">
                <a:solidFill>
                  <a:schemeClr val="bg1"/>
                </a:solidFill>
              </a:rPr>
              <a:t>Both were falsely accused of offenses against the king (I Kings 21:10; Lk. 23:2; John 19:12)</a:t>
            </a:r>
          </a:p>
          <a:p>
            <a:r>
              <a:rPr lang="en-US" sz="3600" dirty="0">
                <a:solidFill>
                  <a:schemeClr val="bg1"/>
                </a:solidFill>
              </a:rPr>
              <a:t>Both were publicly executed (I Kings 21:13; Mt. 27:33-50)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9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8F3E-2DB1-4618-9F4D-7BC9CC9F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There is evil, and then there is wrongly framing and executing the innocent kind of evil</a:t>
            </a:r>
          </a:p>
        </p:txBody>
      </p:sp>
    </p:spTree>
    <p:extLst>
      <p:ext uri="{BB962C8B-B14F-4D97-AF65-F5344CB8AC3E}">
        <p14:creationId xmlns:p14="http://schemas.microsoft.com/office/powerpoint/2010/main" val="325504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526F-C039-48C9-96CE-5D772BF0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AHAB AND THE JEWS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F53A6-5578-4988-A9F9-096852B7F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231641"/>
            <a:ext cx="11224726" cy="528112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Both would pay for their crime (I Kings 21:20-24; Mt. 23:34-39)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What will happen to their family / supporters?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5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526F-C039-48C9-96CE-5D772BF0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 PARTAKING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F53A6-5578-4988-A9F9-096852B7F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231641"/>
            <a:ext cx="11224726" cy="528112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We join Jesus (I Cor. 10:16), declaring Him to be innocent and wrongly killed</a:t>
            </a:r>
          </a:p>
          <a:p>
            <a:r>
              <a:rPr lang="en-US" sz="3600" dirty="0">
                <a:solidFill>
                  <a:schemeClr val="bg1"/>
                </a:solidFill>
              </a:rPr>
              <a:t>We seek to not be guilty of His blood (I Cor. 11:27)</a:t>
            </a:r>
          </a:p>
          <a:p>
            <a:r>
              <a:rPr lang="en-US" sz="3600" dirty="0">
                <a:solidFill>
                  <a:schemeClr val="bg1"/>
                </a:solidFill>
              </a:rPr>
              <a:t>We separate ourselves from the coming judgment of God.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9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381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AHAB WAS A BAD KING</vt:lpstr>
      <vt:lpstr>AHAB’S JUDGMENT</vt:lpstr>
      <vt:lpstr>There is evil, and then there is wrongly framing and executing the innocent kind of evil</vt:lpstr>
      <vt:lpstr>NABOTH AND JESUS</vt:lpstr>
      <vt:lpstr>There is evil, and then there is wrongly framing and executing the innocent kind of evil</vt:lpstr>
      <vt:lpstr>AHAB AND THE JEWS</vt:lpstr>
      <vt:lpstr>IN PARTAKING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AHAB WAS A BAD KING</dc:title>
  <dc:creator>Jared Hagan</dc:creator>
  <cp:lastModifiedBy>Jared Hagan</cp:lastModifiedBy>
  <cp:revision>1</cp:revision>
  <cp:lastPrinted>2021-11-28T07:23:08Z</cp:lastPrinted>
  <dcterms:created xsi:type="dcterms:W3CDTF">2021-11-28T07:22:44Z</dcterms:created>
  <dcterms:modified xsi:type="dcterms:W3CDTF">2021-11-28T07:37:48Z</dcterms:modified>
</cp:coreProperties>
</file>