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5" r:id="rId3"/>
    <p:sldId id="289" r:id="rId4"/>
    <p:sldId id="278" r:id="rId5"/>
    <p:sldId id="299" r:id="rId6"/>
    <p:sldId id="298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94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4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MEMBERS ONE OF ANOTHER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Romans 12:5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678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MEMBERS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4528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Members one of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Love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Peace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Serve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Strengthen / encourage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Comfort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Pray for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Support (bear with)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Sing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Watch out for one another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4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26529"/>
            <a:ext cx="7772400" cy="24049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SING TO ONE ANOTHER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Eph. 5:19; Col. 3:16</a:t>
            </a:r>
          </a:p>
        </p:txBody>
      </p:sp>
    </p:spTree>
    <p:extLst>
      <p:ext uri="{BB962C8B-B14F-4D97-AF65-F5344CB8AC3E}">
        <p14:creationId xmlns:p14="http://schemas.microsoft.com/office/powerpoint/2010/main" val="27614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SURPRISING COMMAND?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At first glance, in the Old Testament songs were directed towards God (Ex. 15:1; Ps. 3:1; 4:1; etc.)</a:t>
            </a:r>
          </a:p>
          <a:p>
            <a:r>
              <a:rPr lang="en-US" dirty="0">
                <a:solidFill>
                  <a:schemeClr val="bg1"/>
                </a:solidFill>
              </a:rPr>
              <a:t>However, there definitely were songs that were directed at Israel (Deut. 31:19,22,30; 32:44-45; Ps. 1,2)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SING TO ONE ANOTHER?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Commanded (Eph. 5:19; Col. 3:16)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teach (Eph. 5:19; Col. 3:16; Acts 16:25; Deut. 31:19-22)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help remember (Deut. 31:19-22… II Kings 3:15; I Chron. 25:1; I Cor. 14:26)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confess our faith and who our hope (Acts 16:25; Ps. 108:3… Mt. 10:32-33; I Pet. 3:15)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illicit an emotional / internal response (Mt. 11:17; Lk. 7:32)</a:t>
            </a:r>
          </a:p>
        </p:txBody>
      </p:sp>
    </p:spTree>
    <p:extLst>
      <p:ext uri="{BB962C8B-B14F-4D97-AF65-F5344CB8AC3E}">
        <p14:creationId xmlns:p14="http://schemas.microsoft.com/office/powerpoint/2010/main" val="23523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NOT 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Don’t care for singing</a:t>
            </a:r>
          </a:p>
          <a:p>
            <a:r>
              <a:rPr lang="en-US" dirty="0">
                <a:solidFill>
                  <a:schemeClr val="bg1"/>
                </a:solidFill>
              </a:rPr>
              <a:t>Not very good at it</a:t>
            </a:r>
          </a:p>
          <a:p>
            <a:r>
              <a:rPr lang="en-US" dirty="0">
                <a:solidFill>
                  <a:srgbClr val="FFFF00"/>
                </a:solidFill>
              </a:rPr>
              <a:t>Should we focus on the sound?</a:t>
            </a:r>
          </a:p>
          <a:p>
            <a:r>
              <a:rPr lang="en-US" dirty="0">
                <a:solidFill>
                  <a:srgbClr val="FFFF00"/>
                </a:solidFill>
              </a:rPr>
              <a:t>Give what we have (Lk. 21:1-4)</a:t>
            </a:r>
          </a:p>
          <a:p>
            <a:r>
              <a:rPr lang="en-US" dirty="0">
                <a:solidFill>
                  <a:srgbClr val="FFFF00"/>
                </a:solidFill>
              </a:rPr>
              <a:t>Would these reasons excuse us from any other commands?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3941</TotalTime>
  <Words>260</Words>
  <Application>Microsoft Office PowerPoint</Application>
  <PresentationFormat>On-screen Show (4:3)</PresentationFormat>
  <Paragraphs>32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MEMBERS ONE OF ANOTHER  Romans 12:5</vt:lpstr>
      <vt:lpstr>MEMBERS OF ONE ANOTHER</vt:lpstr>
      <vt:lpstr>SING TO ONE ANOTHER Eph. 5:19; Col. 3:16</vt:lpstr>
      <vt:lpstr>A SURPRISING COMMAND?</vt:lpstr>
      <vt:lpstr>WHY SING TO ONE ANOTHER?</vt:lpstr>
      <vt:lpstr>WHY NOT SING?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73</cp:revision>
  <cp:lastPrinted>2021-10-31T08:09:11Z</cp:lastPrinted>
  <dcterms:created xsi:type="dcterms:W3CDTF">2020-06-28T07:20:46Z</dcterms:created>
  <dcterms:modified xsi:type="dcterms:W3CDTF">2021-10-31T08:26:17Z</dcterms:modified>
</cp:coreProperties>
</file>