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07725-548E-4B2F-8FFF-A2043159AF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 EVERYTHING </a:t>
            </a:r>
            <a:br>
              <a:rPr lang="en-US" dirty="0"/>
            </a:br>
            <a:r>
              <a:rPr lang="en-US" dirty="0"/>
              <a:t>GIVE THANKS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70CA56-7CEA-4610-942B-EA7AA9904A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21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35623-2A1B-45DE-A693-581581582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GIVE THANKS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54374-3AE9-4414-A161-8EC7FEE42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Downfall without gratitude (Romans 1:21)</a:t>
            </a:r>
          </a:p>
          <a:p>
            <a:r>
              <a:rPr lang="en-US" sz="3600" dirty="0"/>
              <a:t>What is fitting (Eph. 5:4)</a:t>
            </a:r>
          </a:p>
          <a:p>
            <a:r>
              <a:rPr lang="en-US" sz="3600" dirty="0"/>
              <a:t>God’s will for us (I </a:t>
            </a:r>
            <a:r>
              <a:rPr lang="en-US" sz="3600" dirty="0" err="1"/>
              <a:t>Thes</a:t>
            </a:r>
            <a:r>
              <a:rPr lang="en-US" sz="3600" dirty="0"/>
              <a:t>. 5:18)</a:t>
            </a:r>
          </a:p>
          <a:p>
            <a:r>
              <a:rPr lang="en-US" sz="3600" dirty="0"/>
              <a:t>In everything give thanks (I </a:t>
            </a:r>
            <a:r>
              <a:rPr lang="en-US" sz="3600" dirty="0" err="1"/>
              <a:t>Thes</a:t>
            </a:r>
            <a:r>
              <a:rPr lang="en-US" sz="3600" dirty="0"/>
              <a:t>. 5:18)</a:t>
            </a:r>
          </a:p>
        </p:txBody>
      </p:sp>
    </p:spTree>
    <p:extLst>
      <p:ext uri="{BB962C8B-B14F-4D97-AF65-F5344CB8AC3E}">
        <p14:creationId xmlns:p14="http://schemas.microsoft.com/office/powerpoint/2010/main" val="63460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35623-2A1B-45DE-A693-581581582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RECOGNIZE WHAT YOU HAVE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54374-3AE9-4414-A161-8EC7FEE42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We need to remember our blessings (Phil. 1:3; Deut. 32:18)</a:t>
            </a:r>
          </a:p>
          <a:p>
            <a:r>
              <a:rPr lang="en-US" sz="3600" dirty="0"/>
              <a:t>Sometimes we have to dig deep (Dan. 6:10; II Chron. 20:1-22; Jonah 2:9… I Chron. 16:34)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“In” everything is not the same as “for” everything.</a:t>
            </a:r>
          </a:p>
        </p:txBody>
      </p:sp>
    </p:spTree>
    <p:extLst>
      <p:ext uri="{BB962C8B-B14F-4D97-AF65-F5344CB8AC3E}">
        <p14:creationId xmlns:p14="http://schemas.microsoft.com/office/powerpoint/2010/main" val="27305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35623-2A1B-45DE-A693-581581582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RECOGNIZE WHERE FROM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54374-3AE9-4414-A161-8EC7FEE42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James 1:17 – “every good thing and every perfect gift is from above”</a:t>
            </a:r>
          </a:p>
          <a:p>
            <a:r>
              <a:rPr lang="en-US" sz="3600" dirty="0"/>
              <a:t>Romans 1:21 – “honor Him as God”</a:t>
            </a:r>
          </a:p>
          <a:p>
            <a:r>
              <a:rPr lang="en-US" sz="3600" dirty="0"/>
              <a:t>Israel trusted and thanked idols.  We must acknowledge God</a:t>
            </a:r>
          </a:p>
          <a:p>
            <a:r>
              <a:rPr lang="en-US" sz="3600" dirty="0"/>
              <a:t>Israel complained and murmured.  We must give thanks to God</a:t>
            </a:r>
          </a:p>
        </p:txBody>
      </p:sp>
    </p:spTree>
    <p:extLst>
      <p:ext uri="{BB962C8B-B14F-4D97-AF65-F5344CB8AC3E}">
        <p14:creationId xmlns:p14="http://schemas.microsoft.com/office/powerpoint/2010/main" val="238847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35623-2A1B-45DE-A693-581581582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TAKE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54374-3AE9-4414-A161-8EC7FEE42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Giving thanks is more than just being thankful</a:t>
            </a:r>
          </a:p>
          <a:p>
            <a:r>
              <a:rPr lang="en-US" sz="3600" dirty="0"/>
              <a:t>Luke 17:11-19</a:t>
            </a:r>
          </a:p>
          <a:p>
            <a:r>
              <a:rPr lang="en-US" sz="3600" dirty="0"/>
              <a:t>Lips (Heb. 13:15) / Prayer (Phil. 4:6; I Tim. 2:1) / Songs (Eph. 5:19-20; Col. 3:16-17)</a:t>
            </a:r>
          </a:p>
          <a:p>
            <a:r>
              <a:rPr lang="en-US" sz="3600" dirty="0"/>
              <a:t>Tell others (Is. 12:4-5)</a:t>
            </a:r>
          </a:p>
        </p:txBody>
      </p:sp>
    </p:spTree>
    <p:extLst>
      <p:ext uri="{BB962C8B-B14F-4D97-AF65-F5344CB8AC3E}">
        <p14:creationId xmlns:p14="http://schemas.microsoft.com/office/powerpoint/2010/main" val="34622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20</TotalTime>
  <Words>195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</vt:lpstr>
      <vt:lpstr>Berlin</vt:lpstr>
      <vt:lpstr>IN EVERYTHING  GIVE THANKS</vt:lpstr>
      <vt:lpstr>GIVE THANKS</vt:lpstr>
      <vt:lpstr>RECOGNIZE WHAT YOU HAVE</vt:lpstr>
      <vt:lpstr>RECOGNIZE WHERE FROM</vt:lpstr>
      <vt:lpstr>TAKE ACTION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EVERYTHING  GIVE THANKS</dc:title>
  <dc:creator>Jared Hagan</dc:creator>
  <cp:lastModifiedBy>Jared Hagan</cp:lastModifiedBy>
  <cp:revision>2</cp:revision>
  <dcterms:created xsi:type="dcterms:W3CDTF">2021-11-21T08:04:16Z</dcterms:created>
  <dcterms:modified xsi:type="dcterms:W3CDTF">2021-11-21T08:24:16Z</dcterms:modified>
</cp:coreProperties>
</file>