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8" r:id="rId3"/>
    <p:sldId id="304" r:id="rId4"/>
    <p:sldId id="309" r:id="rId5"/>
    <p:sldId id="310" r:id="rId6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690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9360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29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49581"/>
            <a:ext cx="7772400" cy="315883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DO YOU WANT TO FIGHT SATAN?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DO YOU WANT TO MAKE A DIFFERENCE?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Helping </a:t>
            </a:r>
            <a:r>
              <a:rPr lang="en-US" b="1">
                <a:solidFill>
                  <a:schemeClr val="bg1"/>
                </a:solidFill>
              </a:rPr>
              <a:t>One Another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Satan targets Christians (I Pet. 5:8-9; Mt. 24:24; II Cor. 2:7,10-11)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We can fight back (Jam. 4:7; Eph. 6:10-17,18-20; Jude 1:20-23)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Helping Christians is a crucial part of our faith (Jam. 5:19-20; Mt. 18:12-14; Jam. 1:27; Heb. 12:12; 3:13; </a:t>
            </a:r>
            <a:r>
              <a:rPr lang="en-US" sz="3200" b="1" dirty="0">
                <a:solidFill>
                  <a:schemeClr val="bg1"/>
                </a:solidFill>
              </a:rPr>
              <a:t>13:3; Mt. 25:35-40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TO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Commit to at least 2 phone calls / visits a week</a:t>
            </a:r>
          </a:p>
          <a:p>
            <a:r>
              <a:rPr lang="en-US" sz="3200" dirty="0">
                <a:solidFill>
                  <a:schemeClr val="bg1"/>
                </a:solidFill>
              </a:rPr>
              <a:t>At least one of those calls should be to a person from the chronic list and be a different person each weak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Pray for those on the announcement list</a:t>
            </a:r>
          </a:p>
        </p:txBody>
      </p:sp>
    </p:spTree>
    <p:extLst>
      <p:ext uri="{BB962C8B-B14F-4D97-AF65-F5344CB8AC3E}">
        <p14:creationId xmlns:p14="http://schemas.microsoft.com/office/powerpoint/2010/main" val="9389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ADDITIONAL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Are young people excluded?  They know how to call and text.</a:t>
            </a:r>
          </a:p>
          <a:p>
            <a:r>
              <a:rPr lang="en-US" sz="3200" dirty="0">
                <a:solidFill>
                  <a:schemeClr val="bg1"/>
                </a:solidFill>
              </a:rPr>
              <a:t>Are married men excluded?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Are members on zoom excluded?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we are too busy, then we are too busy.</a:t>
            </a:r>
          </a:p>
        </p:txBody>
      </p:sp>
    </p:spTree>
    <p:extLst>
      <p:ext uri="{BB962C8B-B14F-4D97-AF65-F5344CB8AC3E}">
        <p14:creationId xmlns:p14="http://schemas.microsoft.com/office/powerpoint/2010/main" val="335140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Is it a good thing to encourage those who aren’t here?</a:t>
            </a:r>
          </a:p>
          <a:p>
            <a:r>
              <a:rPr lang="en-US" sz="3200" dirty="0">
                <a:solidFill>
                  <a:schemeClr val="bg1"/>
                </a:solidFill>
              </a:rPr>
              <a:t>Would several calls or visits a week make a different for the discouraged?</a:t>
            </a:r>
          </a:p>
          <a:p>
            <a:r>
              <a:rPr lang="en-US" sz="3200" dirty="0">
                <a:solidFill>
                  <a:schemeClr val="bg1"/>
                </a:solidFill>
              </a:rPr>
              <a:t>Would this make our congregation stronger and more closely knit?</a:t>
            </a:r>
          </a:p>
          <a:p>
            <a:r>
              <a:rPr lang="en-US" sz="3200" dirty="0">
                <a:solidFill>
                  <a:schemeClr val="bg1"/>
                </a:solidFill>
              </a:rPr>
              <a:t>Will you help?</a:t>
            </a:r>
          </a:p>
        </p:txBody>
      </p:sp>
    </p:spTree>
    <p:extLst>
      <p:ext uri="{BB962C8B-B14F-4D97-AF65-F5344CB8AC3E}">
        <p14:creationId xmlns:p14="http://schemas.microsoft.com/office/powerpoint/2010/main" val="67763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1686</TotalTime>
  <Words>218</Words>
  <Application>Microsoft Office PowerPoint</Application>
  <PresentationFormat>On-screen Show (4:3)</PresentationFormat>
  <Paragraphs>23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DO YOU WANT TO FIGHT SATAN? DO YOU WANT TO MAKE A DIFFERENCE?</vt:lpstr>
      <vt:lpstr>Helping One Another</vt:lpstr>
      <vt:lpstr>HOW TO HELP</vt:lpstr>
      <vt:lpstr>ADDITIONAL THOUGHTS</vt:lpstr>
      <vt:lpstr>WHAT DO YOU THINK?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Derek Phipps</cp:lastModifiedBy>
  <cp:revision>72</cp:revision>
  <cp:lastPrinted>2021-10-31T08:25:59Z</cp:lastPrinted>
  <dcterms:created xsi:type="dcterms:W3CDTF">2020-06-28T07:20:46Z</dcterms:created>
  <dcterms:modified xsi:type="dcterms:W3CDTF">2021-11-07T15:41:41Z</dcterms:modified>
</cp:coreProperties>
</file>