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90" r:id="rId2"/>
  </p:sldMasterIdLst>
  <p:sldIdLst>
    <p:sldId id="256" r:id="rId3"/>
    <p:sldId id="490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2" d="100"/>
          <a:sy n="62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FE86-19FC-4D4D-A482-123B95C20CBD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0036-3DDF-4A14-98C3-228F47A1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531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FE86-19FC-4D4D-A482-123B95C20CBD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0036-3DDF-4A14-98C3-228F47A1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174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FE86-19FC-4D4D-A482-123B95C20CBD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0036-3DDF-4A14-98C3-228F47A1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106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78ABE3C1-DBE1-495D-B57B-2849774B866A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395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763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30578ACC-22D6-47C1-A373-4FD133E34F3C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183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883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50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4111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8468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298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FE86-19FC-4D4D-A482-123B95C20CBD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0036-3DDF-4A14-98C3-228F47A1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5976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606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3016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2280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33553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140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3472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3199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441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499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FE86-19FC-4D4D-A482-123B95C20CBD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0036-3DDF-4A14-98C3-228F47A1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63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FE86-19FC-4D4D-A482-123B95C20CBD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0036-3DDF-4A14-98C3-228F47A1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995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FE86-19FC-4D4D-A482-123B95C20CBD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0036-3DDF-4A14-98C3-228F47A1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300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FE86-19FC-4D4D-A482-123B95C20CBD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0036-3DDF-4A14-98C3-228F47A1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84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FE86-19FC-4D4D-A482-123B95C20CBD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0036-3DDF-4A14-98C3-228F47A1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78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FE86-19FC-4D4D-A482-123B95C20CBD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0036-3DDF-4A14-98C3-228F47A1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056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FE86-19FC-4D4D-A482-123B95C20CBD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0036-3DDF-4A14-98C3-228F47A1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453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4FE86-19FC-4D4D-A482-123B95C20CBD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00036-3DDF-4A14-98C3-228F47A1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33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6035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C6B72-A107-4117-A39C-2177C79F98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989372-0D60-4D57-9930-98016B8F07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871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2D693F5-A129-42F7-8737-6FC951341C43}"/>
              </a:ext>
            </a:extLst>
          </p:cNvPr>
          <p:cNvSpPr txBox="1">
            <a:spLocks/>
          </p:cNvSpPr>
          <p:nvPr/>
        </p:nvSpPr>
        <p:spPr>
          <a:xfrm>
            <a:off x="1303954" y="1422171"/>
            <a:ext cx="5629524" cy="81070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450"/>
              </a:spcAft>
            </a:pPr>
            <a:r>
              <a:rPr lang="en-US" sz="2700" b="1" dirty="0">
                <a:solidFill>
                  <a:prstClr val="white"/>
                </a:solidFill>
                <a:latin typeface="Trebuchet MS" panose="020B0603020202020204"/>
              </a:rPr>
              <a:t>What is true religion?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E4DFB5A-C6B5-415A-9E7C-2FC37D636930}"/>
              </a:ext>
            </a:extLst>
          </p:cNvPr>
          <p:cNvSpPr txBox="1">
            <a:spLocks/>
          </p:cNvSpPr>
          <p:nvPr/>
        </p:nvSpPr>
        <p:spPr>
          <a:xfrm>
            <a:off x="1324954" y="2739702"/>
            <a:ext cx="6410125" cy="302312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2100" b="1" dirty="0">
                <a:solidFill>
                  <a:prstClr val="white"/>
                </a:solidFill>
                <a:latin typeface="Trebuchet MS" panose="020B0603020202020204"/>
              </a:rPr>
              <a:t>what is religion?</a:t>
            </a:r>
          </a:p>
          <a:p>
            <a:pPr marL="348854" lvl="1">
              <a:spcBef>
                <a:spcPts val="0"/>
              </a:spcBef>
              <a:spcAft>
                <a:spcPts val="2700"/>
              </a:spcAft>
            </a:pPr>
            <a:r>
              <a:rPr lang="en-US" sz="1800" b="1" dirty="0">
                <a:solidFill>
                  <a:prstClr val="white"/>
                </a:solidFill>
                <a:latin typeface="Trebuchet MS" panose="020B0603020202020204"/>
              </a:rPr>
              <a:t>RELATIONSHIP!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2100" b="1" dirty="0">
                <a:solidFill>
                  <a:prstClr val="white"/>
                </a:solidFill>
                <a:latin typeface="Trebuchet MS" panose="020B0603020202020204"/>
              </a:rPr>
              <a:t>what is relationship?</a:t>
            </a:r>
          </a:p>
          <a:p>
            <a:pPr marL="348854" lvl="1">
              <a:spcBef>
                <a:spcPts val="0"/>
              </a:spcBef>
              <a:spcAft>
                <a:spcPts val="2700"/>
              </a:spcAft>
            </a:pPr>
            <a:r>
              <a:rPr lang="en-US" sz="1800" b="1" dirty="0">
                <a:solidFill>
                  <a:prstClr val="white"/>
                </a:solidFill>
                <a:latin typeface="Trebuchet MS" panose="020B0603020202020204"/>
              </a:rPr>
              <a:t>SERVICE!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2100" b="1" dirty="0">
                <a:solidFill>
                  <a:prstClr val="white"/>
                </a:solidFill>
                <a:latin typeface="Trebuchet MS" panose="020B0603020202020204"/>
              </a:rPr>
              <a:t>What is service?</a:t>
            </a:r>
          </a:p>
          <a:p>
            <a:pPr marL="342900" lvl="1">
              <a:spcBef>
                <a:spcPts val="0"/>
              </a:spcBef>
              <a:spcAft>
                <a:spcPts val="900"/>
              </a:spcAft>
            </a:pPr>
            <a:r>
              <a:rPr lang="en-US" sz="1800" b="1" dirty="0">
                <a:solidFill>
                  <a:prstClr val="white"/>
                </a:solidFill>
                <a:latin typeface="Trebuchet MS" panose="020B0603020202020204"/>
              </a:rPr>
              <a:t>CHARACTER!</a:t>
            </a:r>
          </a:p>
        </p:txBody>
      </p:sp>
      <p:pic>
        <p:nvPicPr>
          <p:cNvPr id="6" name="Picture 5" descr="A picture containing blur&#10;&#10;Description automatically generated">
            <a:extLst>
              <a:ext uri="{FF2B5EF4-FFF2-40B4-BE49-F238E27FC236}">
                <a16:creationId xmlns:a16="http://schemas.microsoft.com/office/drawing/2014/main" id="{2B5F1A06-9D74-4338-928C-5D5A41DA9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2499" y="1122721"/>
            <a:ext cx="2257520" cy="1505013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23692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On-screen Show (4:3)</PresentationFormat>
  <Paragraphs>7</Paragraphs>
  <Slides>2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Trebuchet MS</vt:lpstr>
      <vt:lpstr>Office Theme</vt:lpstr>
      <vt:lpstr>Berlin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Derek Phipps</dc:creator>
  <cp:lastModifiedBy>Derek Phipps</cp:lastModifiedBy>
  <cp:revision>1</cp:revision>
  <dcterms:created xsi:type="dcterms:W3CDTF">2021-10-06T00:55:04Z</dcterms:created>
  <dcterms:modified xsi:type="dcterms:W3CDTF">2021-10-06T00:55:25Z</dcterms:modified>
</cp:coreProperties>
</file>