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6"/>
  </p:notesMasterIdLst>
  <p:sldIdLst>
    <p:sldId id="256" r:id="rId5"/>
    <p:sldId id="257" r:id="rId6"/>
    <p:sldId id="281" r:id="rId7"/>
    <p:sldId id="282" r:id="rId8"/>
    <p:sldId id="283" r:id="rId9"/>
    <p:sldId id="284" r:id="rId10"/>
    <p:sldId id="285" r:id="rId11"/>
    <p:sldId id="258" r:id="rId12"/>
    <p:sldId id="259" r:id="rId13"/>
    <p:sldId id="260" r:id="rId14"/>
    <p:sldId id="280" r:id="rId15"/>
    <p:sldId id="261" r:id="rId16"/>
    <p:sldId id="286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6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9"/>
    <p:restoredTop sz="94690"/>
  </p:normalViewPr>
  <p:slideViewPr>
    <p:cSldViewPr snapToGrid="0" snapToObjects="1">
      <p:cViewPr varScale="1">
        <p:scale>
          <a:sx n="95" d="100"/>
          <a:sy n="95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42C00-4542-5146-9DF5-E603F4A6D33C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D38E1-A7D1-2A47-8215-7DBD41251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0FE2-75C3-0044-BF8A-A79FE3048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604DC-E38F-F549-AD82-73A8D8C62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1925B-57E5-FC4A-89E7-6DCB9F9F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50B22-1674-CC45-BA00-7345D2D2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6FB9-2FC6-A847-8E6B-DD5AE62E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2570-2CAF-0949-9F3D-F607798E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7DF48-25D3-9040-B8F6-1DC8378E8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87004-D181-D245-B023-B252E543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583C2-B639-FD47-A4CB-14615267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DF86-0389-B14D-B646-F8FB9A57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E93C-8B32-E74F-AD1B-B5C8B597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3844B-6D9C-5840-84C3-2932EE350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7FAE-CCED-074E-827B-5A6A8B6C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F3774-4773-DE43-A391-68165A4A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1A69-67E9-BB4C-86EC-F4C52670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A045-7F4E-944D-ADFA-3558F4A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81D5-1B9B-424B-85FA-9F66B8A2A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D01A1-41D4-F741-851C-C3EC2CEAE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02C4C-7F3E-F642-8737-57A63B0E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ECDAB-1658-3549-B134-DB0F57D5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29DF3-A965-0846-A845-D011081C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3451-F379-924C-B04C-5E10FA8C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C9B50-78AF-C649-8330-77DCB70E1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CE91C-30F6-4E4A-99D9-7F1DDB73E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F3FFF-DEAC-D64D-A481-F7F2D6206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51CD2-0AE9-284E-8F84-A01D9A02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70D97-EF28-9740-9CEE-92607F99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CF711-BC5C-2F4B-9F8F-33848E26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C57B2-54B4-9B45-B45C-8DAC6C3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4821-7DBF-FB49-A636-9C0D633B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344FB-8599-824D-81FC-8CA0E17C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E5A30-AB11-4849-914F-CA6145D7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C8594-2644-0F45-93B4-8349DE04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7BD59-AE79-6C4D-BFDE-92049D30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06C7C-DC59-4344-AB31-C292D62E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3DE5A-92A4-7E44-913F-9ABB7691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510C-8D9F-8D48-9419-D17E57AA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A1A9-3685-0C46-9E52-7800D745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170D9-563B-194D-B046-FC5A80FCC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CFC8A-A857-9C4F-B92B-91CEAA15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DADC9-6C4D-FB45-A0DB-E2813EFA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8CD4B-E614-F24E-8104-4D41419B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B7E5-9E75-8941-9B67-A16A4114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42F83-7AF5-4045-8E75-0B66E1CC8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CDA38-918C-0647-AF7A-C2D9085A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98D8A-2A2A-3840-B662-FBD49F4D3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C93BC-8292-BC42-8641-5926C3D0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5A9C9-DB5F-374D-B020-043BBED4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6011-EA19-9846-A5FA-1C83F516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CFB15-42EC-3242-B405-F5CDC9C0C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15C13-E815-4640-84E2-3C05558E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CD72-4AB8-FE4C-962A-250821B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79735-97B5-4A4E-9E4C-40637363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A5E3D-A4C6-6A4A-8118-FA21EB115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1D922-444D-B447-8A3A-06F5A73A9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733EA-71E1-5748-8B00-86FD63C6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FE498-2895-BE47-9265-B2FB6900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4AE1-29BB-F94E-BFB8-3E5F1A69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8067-401E-3840-9EDD-E3E55CE3D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83566-D309-6A4A-9CD4-5D61402B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6E75-7613-D544-BE78-EB71A469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92622-E748-794D-89D8-BBC6734B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3533-9BDA-C742-8EA6-E2BE0438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BF53-7063-FB4E-96E3-17CB71AB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1F2EA-D203-384D-8C14-2BEA3F972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DAE05-52FA-7440-BBAD-7B7747A4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42EF-3F19-1D47-AE6F-25C06268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B50A6-9BC8-E147-8DBB-C126800A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A66E-3CAA-C049-BDCF-F0425CC1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0B1E-7C9F-2049-BA62-5D71E5B48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DB4AB-D978-B24A-A227-E445980A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7AB6F-5B64-634C-B0E8-A515DB63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F869D-CBCD-654A-B06C-38E662F8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175A-2CEA-9849-8ECC-C4B7088A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FF669-5552-9E4B-BAF2-D8B65671E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3B0E9-AA9F-004C-8A48-05F2A98B0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902E5-94D7-D548-96B8-BEC1324A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52394-F254-F241-B093-2A6233C5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D2683-94BA-6041-80FB-52446F22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08BB-799F-D84A-B76C-F09848A2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5D3C2-268A-4248-BAAE-1E8D7FF60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29BA9-1F60-6446-88C8-FAFC7B811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DB791-F7AB-3C41-B718-1C03CEC5B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DC0A9-E82E-8148-9EDF-4E09F41B3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7C868-AD09-5D4C-9472-A37AAE93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9407F-7D88-BB48-A1AA-36CED826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AAE95-EBF1-E24F-AD19-82E896A7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A820-9B9B-9446-AFB5-030340B7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9B92A-3FDB-8F4C-8E08-8CF97F1C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AB7C1-60C7-6F4C-A2C5-C2017AF8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3DEC0-B975-5748-910E-96AF3338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B0B28-5C6B-BD46-8265-9CDF5152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4B74C-4B4F-D247-A1DC-EBCC8BBF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BD4FC-3835-8647-9C1A-C322DC87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0752-FF89-0E49-A073-F85D45F6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735F-2498-9648-946B-4A3E95C0D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07006-DB35-AB47-88D0-EEC54FC24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AD5E-9E24-354A-B2F2-B971EDB6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C4696-8E87-E244-86A3-42C5AFD3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0D3B3-F0AF-0242-A9C5-376DD008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8621-ED0B-C34F-BA38-5D1A05FC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31139-7888-AA42-AFB2-20492BE9C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EBA63-6C08-9B4B-B029-31375C404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678F8-1B63-BC42-B172-8140C940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0E728-AB9C-9E48-A7B8-3013550C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CFAE1-EFDB-5341-B995-A35E9821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E4F6-2E1C-864F-BE6F-3B5FC5B5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1EF54-10B7-3640-ACAC-9FE2905B6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7EF57-9044-1740-B0FE-7D5F7A15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6FCA2-EFA4-F145-8ED4-399E0CB0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9DDD-BFFA-B842-BCDE-4BB05AAC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19AF9-E038-9240-9839-BF7EDBCA5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DA63F-A84F-1C4F-8088-96B2483B0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450BC-3CBC-EC4D-9ABB-7BBBDB02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082-D6A8-2A4E-94C2-E198D1E1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A06A-92FE-D44C-B874-2E79ABB8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10/10/21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6502-B8B9-2A49-A3DF-1C1F3C50414E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35E7-02C8-5E49-9E8C-AD6A5DD91F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6767293-B442-124C-A90E-810F18E64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1370" r="1013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12CB7D-483F-7C44-9795-6EA127A6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A4FA2-A7B2-E942-8CFC-7CB1C2B7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07C29-D748-6347-999C-A223A01E2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CC58-16BE-8B4F-B268-007EA17A8991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0EC93-4D83-F84C-8027-3417EEF53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A2D77-BE55-2F4B-90DD-6E0416A26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1613-2244-F74D-9AD4-6D90A56E58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0BE8200-E423-C041-89E6-C12B99BF1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2505" r="125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1365D-E5C0-8A43-9212-2CCA0DA0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2C7FF-8284-2249-AE26-9C48C284A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F1F30-C1B1-5646-AFBD-037E69B00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42B1-9AF7-FA44-8AB8-5C51A41769B9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887AF-CC77-3648-B887-3982A3416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95F1-84A0-0140-B3F9-44E04D2CA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E471-9468-C343-97EC-819B1D4F3D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694219EF-5A89-5544-A368-F73AEACEC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2505" r="125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2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4FC565-3DB2-8E41-BABD-4112E48C77AA}"/>
              </a:ext>
            </a:extLst>
          </p:cNvPr>
          <p:cNvSpPr/>
          <p:nvPr/>
        </p:nvSpPr>
        <p:spPr>
          <a:xfrm>
            <a:off x="3149974" y="4488140"/>
            <a:ext cx="2682688" cy="5546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DBA21-FBD6-FD40-B7DF-93436FB28121}"/>
              </a:ext>
            </a:extLst>
          </p:cNvPr>
          <p:cNvSpPr txBox="1"/>
          <p:nvPr/>
        </p:nvSpPr>
        <p:spPr>
          <a:xfrm>
            <a:off x="3269296" y="4498164"/>
            <a:ext cx="244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76E4D-D8BB-B04A-98D0-7D732D3C7F16}"/>
              </a:ext>
            </a:extLst>
          </p:cNvPr>
          <p:cNvSpPr txBox="1"/>
          <p:nvPr/>
        </p:nvSpPr>
        <p:spPr>
          <a:xfrm>
            <a:off x="537882" y="5291538"/>
            <a:ext cx="806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effectLst>
                  <a:outerShdw blurRad="12700" dist="50800" dir="2700000" algn="tl" rotWithShape="0">
                    <a:schemeClr val="bg1">
                      <a:alpha val="80148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most foundational element of the faith…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CFB7C-27D1-7949-AFF6-A0A481F41FF9}"/>
              </a:ext>
            </a:extLst>
          </p:cNvPr>
          <p:cNvSpPr txBox="1"/>
          <p:nvPr/>
        </p:nvSpPr>
        <p:spPr>
          <a:xfrm>
            <a:off x="537882" y="5753203"/>
            <a:ext cx="806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>
                <a:effectLst>
                  <a:outerShdw blurRad="12700" dist="50800" dir="2700000" algn="tl" rotWithShape="0">
                    <a:schemeClr val="bg1">
                      <a:alpha val="80148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truth about God himself.</a:t>
            </a:r>
          </a:p>
        </p:txBody>
      </p:sp>
    </p:spTree>
    <p:extLst>
      <p:ext uri="{BB962C8B-B14F-4D97-AF65-F5344CB8AC3E}">
        <p14:creationId xmlns:p14="http://schemas.microsoft.com/office/powerpoint/2010/main" val="14919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In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74BB6-CF1E-9141-95FC-B3B7CB973FB9}"/>
              </a:ext>
            </a:extLst>
          </p:cNvPr>
          <p:cNvSpPr txBox="1"/>
          <p:nvPr/>
        </p:nvSpPr>
        <p:spPr>
          <a:xfrm>
            <a:off x="537880" y="1852050"/>
            <a:ext cx="8068235" cy="52322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Theology undergirds everything:</a:t>
            </a:r>
            <a:endParaRPr lang="en-US" sz="2000" i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AD8F0-53C7-AB47-86E1-01DFFF777358}"/>
              </a:ext>
            </a:extLst>
          </p:cNvPr>
          <p:cNvSpPr txBox="1"/>
          <p:nvPr/>
        </p:nvSpPr>
        <p:spPr>
          <a:xfrm>
            <a:off x="537880" y="2668518"/>
            <a:ext cx="3907512" cy="46166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Parenting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2C474-64D6-4442-9CA9-E8FC3FC7DFDB}"/>
              </a:ext>
            </a:extLst>
          </p:cNvPr>
          <p:cNvSpPr txBox="1"/>
          <p:nvPr/>
        </p:nvSpPr>
        <p:spPr>
          <a:xfrm>
            <a:off x="537880" y="3268683"/>
            <a:ext cx="3907512" cy="46166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Evangelism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D2F44-C646-7E47-BCDA-9B9A568A17B9}"/>
              </a:ext>
            </a:extLst>
          </p:cNvPr>
          <p:cNvSpPr txBox="1"/>
          <p:nvPr/>
        </p:nvSpPr>
        <p:spPr>
          <a:xfrm>
            <a:off x="537880" y="3868848"/>
            <a:ext cx="3907512" cy="46166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issues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99339-B27F-E04E-AB62-D752CA64C7E4}"/>
              </a:ext>
            </a:extLst>
          </p:cNvPr>
          <p:cNvSpPr txBox="1"/>
          <p:nvPr/>
        </p:nvSpPr>
        <p:spPr>
          <a:xfrm>
            <a:off x="537880" y="4469013"/>
            <a:ext cx="3907512" cy="830997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Christians’ </a:t>
            </a:r>
            <a:b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the faith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D25B3-819C-6246-A666-DA8B54CB76FD}"/>
              </a:ext>
            </a:extLst>
          </p:cNvPr>
          <p:cNvSpPr txBox="1"/>
          <p:nvPr/>
        </p:nvSpPr>
        <p:spPr>
          <a:xfrm>
            <a:off x="4698610" y="2668518"/>
            <a:ext cx="3907512" cy="46166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Marriage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1FB73-720E-2144-867F-3D63232B9C46}"/>
              </a:ext>
            </a:extLst>
          </p:cNvPr>
          <p:cNvSpPr txBox="1"/>
          <p:nvPr/>
        </p:nvSpPr>
        <p:spPr>
          <a:xfrm>
            <a:off x="4698610" y="3268683"/>
            <a:ext cx="3907512" cy="830997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&amp; </a:t>
            </a:r>
            <a:b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doctrinal purity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C73CB0-0281-8F43-94FB-35D607498F5F}"/>
              </a:ext>
            </a:extLst>
          </p:cNvPr>
          <p:cNvSpPr txBox="1"/>
          <p:nvPr/>
        </p:nvSpPr>
        <p:spPr>
          <a:xfrm>
            <a:off x="4698610" y="4238180"/>
            <a:ext cx="3907512" cy="46166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 growth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DD1783-75DB-DC4B-8BC4-02C0F9359D71}"/>
              </a:ext>
            </a:extLst>
          </p:cNvPr>
          <p:cNvSpPr txBox="1"/>
          <p:nvPr/>
        </p:nvSpPr>
        <p:spPr>
          <a:xfrm>
            <a:off x="4698610" y="4838345"/>
            <a:ext cx="3907512" cy="46166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E535A4-0D9A-2C41-B9B8-804C73C27CF1}"/>
              </a:ext>
            </a:extLst>
          </p:cNvPr>
          <p:cNvSpPr txBox="1"/>
          <p:nvPr/>
        </p:nvSpPr>
        <p:spPr>
          <a:xfrm>
            <a:off x="537880" y="5792958"/>
            <a:ext cx="8068235" cy="52322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 about JESUS.</a:t>
            </a:r>
            <a:endParaRPr lang="en-US" sz="2000" i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F6A48E-8219-E244-8ACC-572CE75DC7BC}"/>
              </a:ext>
            </a:extLst>
          </p:cNvPr>
          <p:cNvSpPr txBox="1"/>
          <p:nvPr/>
        </p:nvSpPr>
        <p:spPr>
          <a:xfrm>
            <a:off x="537879" y="5792958"/>
            <a:ext cx="8068235" cy="52322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 in JESUS.</a:t>
            </a:r>
            <a:endParaRPr lang="en-US" sz="2000" i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7D49E3-EBC9-C347-8142-2A6C79313003}"/>
              </a:ext>
            </a:extLst>
          </p:cNvPr>
          <p:cNvSpPr txBox="1"/>
          <p:nvPr/>
        </p:nvSpPr>
        <p:spPr>
          <a:xfrm>
            <a:off x="537878" y="5792958"/>
            <a:ext cx="8068235" cy="52322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 from sin and toward JESUS.</a:t>
            </a:r>
            <a:endParaRPr lang="en-US" sz="2000" i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E68117-4269-7546-8F74-A7EA97CA96E2}"/>
              </a:ext>
            </a:extLst>
          </p:cNvPr>
          <p:cNvSpPr txBox="1"/>
          <p:nvPr/>
        </p:nvSpPr>
        <p:spPr>
          <a:xfrm>
            <a:off x="537877" y="5792958"/>
            <a:ext cx="8068235" cy="52322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Confess your faith in JESUS.</a:t>
            </a:r>
            <a:endParaRPr lang="en-US" sz="2000" i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007C2C-AD36-EA4A-B419-AB76E4D51B01}"/>
              </a:ext>
            </a:extLst>
          </p:cNvPr>
          <p:cNvSpPr txBox="1"/>
          <p:nvPr/>
        </p:nvSpPr>
        <p:spPr>
          <a:xfrm>
            <a:off x="537877" y="5792958"/>
            <a:ext cx="8068235" cy="52322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baptized in the name of JESUS.</a:t>
            </a:r>
            <a:endParaRPr lang="en-US" sz="2000" i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In Us</a:t>
            </a:r>
          </a:p>
        </p:txBody>
      </p:sp>
      <p:pic>
        <p:nvPicPr>
          <p:cNvPr id="6" name="Picture 5" descr="A picture containing person, suit, person, indoor&#10;&#10;Description automatically generated">
            <a:extLst>
              <a:ext uri="{FF2B5EF4-FFF2-40B4-BE49-F238E27FC236}">
                <a16:creationId xmlns:a16="http://schemas.microsoft.com/office/drawing/2014/main" id="{273B4DF7-CC41-0641-8CEF-1502EFAF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29" y="2044242"/>
            <a:ext cx="6740337" cy="339147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18C43A-9C61-C041-BAF4-40D505061F1B}"/>
              </a:ext>
            </a:extLst>
          </p:cNvPr>
          <p:cNvSpPr/>
          <p:nvPr/>
        </p:nvSpPr>
        <p:spPr>
          <a:xfrm>
            <a:off x="309277" y="4564956"/>
            <a:ext cx="8525436" cy="208395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76761-04A0-0143-871B-850E2E0F30CF}"/>
              </a:ext>
            </a:extLst>
          </p:cNvPr>
          <p:cNvSpPr txBox="1"/>
          <p:nvPr/>
        </p:nvSpPr>
        <p:spPr>
          <a:xfrm>
            <a:off x="672346" y="4817491"/>
            <a:ext cx="7799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Prager: “I believe the Christianity and Judaism are allies in the world today because both are brining people to Mt. Sinai and to obey the Ten Commandments, and I believe that’s what God wants.”</a:t>
            </a:r>
          </a:p>
        </p:txBody>
      </p:sp>
    </p:spTree>
    <p:extLst>
      <p:ext uri="{BB962C8B-B14F-4D97-AF65-F5344CB8AC3E}">
        <p14:creationId xmlns:p14="http://schemas.microsoft.com/office/powerpoint/2010/main" val="6399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 In Us</a:t>
            </a:r>
          </a:p>
        </p:txBody>
      </p:sp>
      <p:pic>
        <p:nvPicPr>
          <p:cNvPr id="6" name="Picture 5" descr="A picture containing person, suit, person, indoor&#10;&#10;Description automatically generated">
            <a:extLst>
              <a:ext uri="{FF2B5EF4-FFF2-40B4-BE49-F238E27FC236}">
                <a16:creationId xmlns:a16="http://schemas.microsoft.com/office/drawing/2014/main" id="{273B4DF7-CC41-0641-8CEF-1502EFAF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29" y="2044242"/>
            <a:ext cx="6740337" cy="339147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18C43A-9C61-C041-BAF4-40D505061F1B}"/>
              </a:ext>
            </a:extLst>
          </p:cNvPr>
          <p:cNvSpPr/>
          <p:nvPr/>
        </p:nvSpPr>
        <p:spPr>
          <a:xfrm>
            <a:off x="309277" y="4564956"/>
            <a:ext cx="8525436" cy="208395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76761-04A0-0143-871B-850E2E0F30CF}"/>
              </a:ext>
            </a:extLst>
          </p:cNvPr>
          <p:cNvSpPr txBox="1"/>
          <p:nvPr/>
        </p:nvSpPr>
        <p:spPr>
          <a:xfrm>
            <a:off x="672346" y="4817491"/>
            <a:ext cx="7799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Begg</a:t>
            </a:r>
            <a:r>
              <a:rPr lang="en-US" sz="2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“I would challenge what he has just said, because the purpose of the Bible as it unfolds is clearly not for the world to be brought to Sinai. </a:t>
            </a:r>
            <a:br>
              <a:rPr lang="en-US" sz="2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for the world to be brought to </a:t>
            </a:r>
            <a:r>
              <a:rPr lang="en-US" sz="2400" u="sng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</a:t>
            </a:r>
            <a:r>
              <a:rPr lang="en-US" sz="24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267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The Bible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EE325-9EB8-B345-B445-6E1B338F60C6}"/>
              </a:ext>
            </a:extLst>
          </p:cNvPr>
          <p:cNvSpPr txBox="1"/>
          <p:nvPr/>
        </p:nvSpPr>
        <p:spPr>
          <a:xfrm>
            <a:off x="537882" y="1943221"/>
            <a:ext cx="8068235" cy="44319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Lord, The Lord, a God merciful and gracious, slow to anger, and abounding in steadfast love and faithfulness, keeping steadfast love for thousands, forgiving iniquity and transgression and sin, but who </a:t>
            </a:r>
            <a:b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by no means clear the guilty, visiting </a:t>
            </a:r>
            <a:b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iniquity of the fathers on the children </a:t>
            </a:r>
            <a:b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children's children, to the third </a:t>
            </a:r>
            <a:b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fourth generation.</a:t>
            </a:r>
          </a:p>
          <a:p>
            <a:pPr algn="ctr"/>
            <a:r>
              <a:rPr lang="en-US" sz="2000" i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Exodus 34:6-7</a:t>
            </a:r>
          </a:p>
        </p:txBody>
      </p:sp>
    </p:spTree>
    <p:extLst>
      <p:ext uri="{BB962C8B-B14F-4D97-AF65-F5344CB8AC3E}">
        <p14:creationId xmlns:p14="http://schemas.microsoft.com/office/powerpoint/2010/main" val="42317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The Bible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EE325-9EB8-B345-B445-6E1B338F60C6}"/>
              </a:ext>
            </a:extLst>
          </p:cNvPr>
          <p:cNvSpPr txBox="1"/>
          <p:nvPr/>
        </p:nvSpPr>
        <p:spPr>
          <a:xfrm>
            <a:off x="537880" y="2290226"/>
            <a:ext cx="8068235" cy="227754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Hear, O Israel: The LORD our God, the LORD </a:t>
            </a:r>
            <a:b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one. You shall love the LORD your God </a:t>
            </a:r>
            <a:b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all your heart and with all </a:t>
            </a:r>
            <a:b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soul and with all your might.</a:t>
            </a:r>
          </a:p>
          <a:p>
            <a:pPr algn="ctr"/>
            <a:r>
              <a:rPr lang="en-US" sz="2000" i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Deuteronomy 6:4-5</a:t>
            </a:r>
          </a:p>
        </p:txBody>
      </p:sp>
    </p:spTree>
    <p:extLst>
      <p:ext uri="{BB962C8B-B14F-4D97-AF65-F5344CB8AC3E}">
        <p14:creationId xmlns:p14="http://schemas.microsoft.com/office/powerpoint/2010/main" val="15912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6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The Bible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EE325-9EB8-B345-B445-6E1B338F60C6}"/>
              </a:ext>
            </a:extLst>
          </p:cNvPr>
          <p:cNvSpPr txBox="1"/>
          <p:nvPr/>
        </p:nvSpPr>
        <p:spPr>
          <a:xfrm>
            <a:off x="537880" y="2505379"/>
            <a:ext cx="8068235" cy="141577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...my people have forsaken me, </a:t>
            </a:r>
            <a:b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fountain of living waters...</a:t>
            </a:r>
          </a:p>
          <a:p>
            <a:pPr algn="ctr">
              <a:spcAft>
                <a:spcPts val="1200"/>
              </a:spcAft>
            </a:pPr>
            <a:r>
              <a:rPr lang="en-US" sz="2000" i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Jeremiah 2:13</a:t>
            </a:r>
          </a:p>
        </p:txBody>
      </p:sp>
    </p:spTree>
    <p:extLst>
      <p:ext uri="{BB962C8B-B14F-4D97-AF65-F5344CB8AC3E}">
        <p14:creationId xmlns:p14="http://schemas.microsoft.com/office/powerpoint/2010/main" val="31920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The Bible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EE325-9EB8-B345-B445-6E1B338F60C6}"/>
              </a:ext>
            </a:extLst>
          </p:cNvPr>
          <p:cNvSpPr txBox="1"/>
          <p:nvPr/>
        </p:nvSpPr>
        <p:spPr>
          <a:xfrm>
            <a:off x="537882" y="1943221"/>
            <a:ext cx="8068235" cy="440120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says the LORD of hosts: Consider your ways. Go up to the hills and bring wood and build the house, that I may take pleasure in it and that I may be glorified, says the LORD. You looked for much, and behold, it came to little. And when you brought it home, I blew it away. Why? declares the LORD of hosts. Because of my house that lies in ruins, while each of you busies himself with his own house.</a:t>
            </a:r>
          </a:p>
          <a:p>
            <a:pPr algn="ctr"/>
            <a:r>
              <a:rPr lang="en-US" sz="2000" i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Haggai 1:7-9</a:t>
            </a:r>
          </a:p>
        </p:txBody>
      </p:sp>
    </p:spTree>
    <p:extLst>
      <p:ext uri="{BB962C8B-B14F-4D97-AF65-F5344CB8AC3E}">
        <p14:creationId xmlns:p14="http://schemas.microsoft.com/office/powerpoint/2010/main" val="35614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The Bible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EE325-9EB8-B345-B445-6E1B338F60C6}"/>
              </a:ext>
            </a:extLst>
          </p:cNvPr>
          <p:cNvSpPr txBox="1"/>
          <p:nvPr/>
        </p:nvSpPr>
        <p:spPr>
          <a:xfrm>
            <a:off x="537880" y="2505379"/>
            <a:ext cx="8068235" cy="227754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choose life, that you and your offspring may live, loving the LORD your God, obeying his voice and holding fast to him, </a:t>
            </a:r>
            <a:b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is your life and length of days.</a:t>
            </a:r>
          </a:p>
          <a:p>
            <a:pPr algn="ctr">
              <a:spcAft>
                <a:spcPts val="1200"/>
              </a:spcAft>
            </a:pPr>
            <a:r>
              <a:rPr lang="en-US" sz="2000" i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Deuteronomy 30:19-20</a:t>
            </a:r>
          </a:p>
        </p:txBody>
      </p:sp>
    </p:spTree>
    <p:extLst>
      <p:ext uri="{BB962C8B-B14F-4D97-AF65-F5344CB8AC3E}">
        <p14:creationId xmlns:p14="http://schemas.microsoft.com/office/powerpoint/2010/main" val="42912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The Bible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EE325-9EB8-B345-B445-6E1B338F60C6}"/>
              </a:ext>
            </a:extLst>
          </p:cNvPr>
          <p:cNvSpPr txBox="1"/>
          <p:nvPr/>
        </p:nvSpPr>
        <p:spPr>
          <a:xfrm>
            <a:off x="537880" y="2951946"/>
            <a:ext cx="8068235" cy="95410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u="sng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Himself</a:t>
            </a: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be the </a:t>
            </a:r>
            <a:b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thing to us.</a:t>
            </a:r>
            <a:endParaRPr lang="en-US" sz="2000" i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Seen In 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0BE9C-2913-2D43-894B-CE7A4F9D9905}"/>
              </a:ext>
            </a:extLst>
          </p:cNvPr>
          <p:cNvSpPr txBox="1"/>
          <p:nvPr/>
        </p:nvSpPr>
        <p:spPr>
          <a:xfrm>
            <a:off x="537880" y="1852050"/>
            <a:ext cx="8068235" cy="52322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teaching of God’s people:</a:t>
            </a:r>
            <a:endParaRPr lang="en-US" sz="2000" i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63DA8-49A2-0141-8A8F-1F4DB9815BD3}"/>
              </a:ext>
            </a:extLst>
          </p:cNvPr>
          <p:cNvSpPr txBox="1"/>
          <p:nvPr/>
        </p:nvSpPr>
        <p:spPr>
          <a:xfrm>
            <a:off x="537879" y="2513770"/>
            <a:ext cx="8068235" cy="52322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2 — the identity of Jesus</a:t>
            </a:r>
            <a:endParaRPr lang="en-US" sz="2000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70842-1695-2446-A425-CAF167CFE243}"/>
              </a:ext>
            </a:extLst>
          </p:cNvPr>
          <p:cNvSpPr txBox="1"/>
          <p:nvPr/>
        </p:nvSpPr>
        <p:spPr>
          <a:xfrm>
            <a:off x="537879" y="3167390"/>
            <a:ext cx="8068235" cy="52322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3 — the response to Jesus</a:t>
            </a:r>
            <a:endParaRPr lang="en-US" sz="2000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918F9-34B4-0E40-B742-2E73CA54EB6C}"/>
              </a:ext>
            </a:extLst>
          </p:cNvPr>
          <p:cNvSpPr txBox="1"/>
          <p:nvPr/>
        </p:nvSpPr>
        <p:spPr>
          <a:xfrm>
            <a:off x="537879" y="3821010"/>
            <a:ext cx="8068235" cy="52322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4 — the supremacy of Jesus</a:t>
            </a:r>
            <a:endParaRPr lang="en-US" sz="2000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BD76E-A7BE-134E-B891-E252BC0BAE01}"/>
              </a:ext>
            </a:extLst>
          </p:cNvPr>
          <p:cNvSpPr txBox="1"/>
          <p:nvPr/>
        </p:nvSpPr>
        <p:spPr>
          <a:xfrm>
            <a:off x="537878" y="4474630"/>
            <a:ext cx="8068235" cy="52322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7 — the righteousness of Jesus</a:t>
            </a:r>
            <a:endParaRPr lang="en-US" sz="2000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F44A9-F1CA-5C46-91AD-0FF7E522D606}"/>
              </a:ext>
            </a:extLst>
          </p:cNvPr>
          <p:cNvSpPr txBox="1"/>
          <p:nvPr/>
        </p:nvSpPr>
        <p:spPr>
          <a:xfrm>
            <a:off x="537877" y="5136350"/>
            <a:ext cx="8068235" cy="52322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17 — the identity of Jesus</a:t>
            </a:r>
            <a:endParaRPr lang="en-US" sz="2000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3C0CE-C8AF-7A4C-B875-E814BE6D987E}"/>
              </a:ext>
            </a:extLst>
          </p:cNvPr>
          <p:cNvSpPr txBox="1"/>
          <p:nvPr/>
        </p:nvSpPr>
        <p:spPr>
          <a:xfrm>
            <a:off x="537876" y="5798070"/>
            <a:ext cx="8068235" cy="52322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4-5 — the glory of God in Jesus</a:t>
            </a:r>
            <a:endParaRPr lang="en-US" sz="2000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E20A2-0CEC-AD4C-A844-AA5C1E54CA92}"/>
              </a:ext>
            </a:extLst>
          </p:cNvPr>
          <p:cNvSpPr/>
          <p:nvPr/>
        </p:nvSpPr>
        <p:spPr>
          <a:xfrm>
            <a:off x="3476064" y="279089"/>
            <a:ext cx="2191870" cy="12640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DAF5B5-D0ED-284F-B6DD-C88042DDE92F}"/>
              </a:ext>
            </a:extLst>
          </p:cNvPr>
          <p:cNvSpPr txBox="1"/>
          <p:nvPr/>
        </p:nvSpPr>
        <p:spPr>
          <a:xfrm>
            <a:off x="3573555" y="282389"/>
            <a:ext cx="19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Idea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F911E-699C-3545-9E0E-17DE832DF0AE}"/>
              </a:ext>
            </a:extLst>
          </p:cNvPr>
          <p:cNvSpPr txBox="1"/>
          <p:nvPr/>
        </p:nvSpPr>
        <p:spPr>
          <a:xfrm>
            <a:off x="537882" y="682499"/>
            <a:ext cx="806823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Crucial In Religion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02767-C9E2-474D-BB87-B7B3364FEEEC}"/>
              </a:ext>
            </a:extLst>
          </p:cNvPr>
          <p:cNvSpPr txBox="1"/>
          <p:nvPr/>
        </p:nvSpPr>
        <p:spPr>
          <a:xfrm>
            <a:off x="537880" y="1852050"/>
            <a:ext cx="8068235" cy="52322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worship assemblies.</a:t>
            </a:r>
            <a:endParaRPr lang="en-US" sz="2000" i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8F70D-3645-7B4D-A62E-904E55094771}"/>
              </a:ext>
            </a:extLst>
          </p:cNvPr>
          <p:cNvSpPr txBox="1"/>
          <p:nvPr/>
        </p:nvSpPr>
        <p:spPr>
          <a:xfrm>
            <a:off x="537879" y="2513770"/>
            <a:ext cx="8068235" cy="461665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Religion and Christ cannot be separated.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781E9-F306-4B49-9496-0E69B2B433D0}"/>
              </a:ext>
            </a:extLst>
          </p:cNvPr>
          <p:cNvSpPr txBox="1"/>
          <p:nvPr/>
        </p:nvSpPr>
        <p:spPr>
          <a:xfrm>
            <a:off x="537879" y="3113935"/>
            <a:ext cx="8068235" cy="830997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worship the God of all excellencies,</a:t>
            </a:r>
            <a:b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we should do so with excellence.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109D5-DD82-9F42-A615-C638F1E4021C}"/>
              </a:ext>
            </a:extLst>
          </p:cNvPr>
          <p:cNvSpPr txBox="1"/>
          <p:nvPr/>
        </p:nvSpPr>
        <p:spPr>
          <a:xfrm>
            <a:off x="537879" y="4448021"/>
            <a:ext cx="3865309" cy="830997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“Worship shouldn’t be a performance.”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262FC-D256-FA45-B353-958B4350AEE7}"/>
              </a:ext>
            </a:extLst>
          </p:cNvPr>
          <p:cNvSpPr txBox="1"/>
          <p:nvPr/>
        </p:nvSpPr>
        <p:spPr>
          <a:xfrm>
            <a:off x="537878" y="5472617"/>
            <a:ext cx="3865309" cy="830997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90000"/>
              </a:schemeClr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“Worship shouldn’t be bored and boring.”</a:t>
            </a:r>
            <a:endParaRPr lang="en-US" i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77D8EB-EEC2-D24B-84F5-C19E01165F7B}"/>
              </a:ext>
            </a:extLst>
          </p:cNvPr>
          <p:cNvSpPr txBox="1"/>
          <p:nvPr/>
        </p:nvSpPr>
        <p:spPr>
          <a:xfrm>
            <a:off x="4740798" y="4580632"/>
            <a:ext cx="3865309" cy="153888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to both:</a:t>
            </a:r>
          </a:p>
          <a:p>
            <a:pPr algn="ctr">
              <a:spcAft>
                <a:spcPts val="1200"/>
              </a:spcAft>
            </a:pPr>
            <a:r>
              <a:rPr lang="en-US" sz="2800" i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worship be all about God Himself.</a:t>
            </a:r>
            <a:endParaRPr lang="en-US" sz="2000" i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632</Words>
  <Application>Microsoft Macintosh PowerPoint</Application>
  <PresentationFormat>On-screen Show (4:3)</PresentationFormat>
  <Paragraphs>72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Lankford</dc:creator>
  <cp:lastModifiedBy>Dan Lankford</cp:lastModifiedBy>
  <cp:revision>23</cp:revision>
  <dcterms:created xsi:type="dcterms:W3CDTF">2021-10-10T02:59:40Z</dcterms:created>
  <dcterms:modified xsi:type="dcterms:W3CDTF">2021-10-10T21:14:29Z</dcterms:modified>
</cp:coreProperties>
</file>