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57" r:id="rId6"/>
  </p:sldMasterIdLst>
  <p:notesMasterIdLst>
    <p:notesMasterId r:id="rId23"/>
  </p:notesMasterIdLst>
  <p:sldIdLst>
    <p:sldId id="486" r:id="rId7"/>
    <p:sldId id="265" r:id="rId8"/>
    <p:sldId id="651" r:id="rId9"/>
    <p:sldId id="661" r:id="rId10"/>
    <p:sldId id="662" r:id="rId11"/>
    <p:sldId id="648" r:id="rId12"/>
    <p:sldId id="654" r:id="rId13"/>
    <p:sldId id="655" r:id="rId14"/>
    <p:sldId id="285" r:id="rId15"/>
    <p:sldId id="657" r:id="rId16"/>
    <p:sldId id="259" r:id="rId17"/>
    <p:sldId id="663" r:id="rId18"/>
    <p:sldId id="660" r:id="rId19"/>
    <p:sldId id="658" r:id="rId20"/>
    <p:sldId id="271" r:id="rId21"/>
    <p:sldId id="2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2EFB9-EF17-49B6-8699-81CE492153AA}" type="datetimeFigureOut">
              <a:rPr lang="en-US" smtClean="0"/>
              <a:t>9/12/2021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68824-ED9D-449B-B1B5-62066CC2DB54}" type="slidenum">
              <a:rPr lang="en-US" smtClean="0"/>
              <a:t>‹#›</a:t>
            </a:fld>
            <a:endParaRPr lang="en-US"/>
          </a:p>
        </p:txBody>
      </p:sp>
    </p:spTree>
    <p:extLst>
      <p:ext uri="{BB962C8B-B14F-4D97-AF65-F5344CB8AC3E}">
        <p14:creationId xmlns:p14="http://schemas.microsoft.com/office/powerpoint/2010/main" val="53092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itchFamily="18" charset="0"/>
              </a:rPr>
              <a:t>bb00120041</a:t>
            </a:r>
            <a:endParaRPr lang="en-US" baseline="0" dirty="0">
              <a:latin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3610E-C3D1-4B78-8C27-250C9E78AED6}" type="slidenum">
              <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20576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98D0C25-E493-403F-BB51-2526D59D17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345EB2-E59A-4A7B-8046-93D202C0A9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CF1316-9325-4D1C-9498-05F91941C2D0}"/>
              </a:ext>
            </a:extLst>
          </p:cNvPr>
          <p:cNvSpPr>
            <a:spLocks noGrp="1" noChangeArrowheads="1"/>
          </p:cNvSpPr>
          <p:nvPr>
            <p:ph type="sldNum" sz="quarter" idx="12"/>
          </p:nvPr>
        </p:nvSpPr>
        <p:spPr>
          <a:ln/>
        </p:spPr>
        <p:txBody>
          <a:bodyPr/>
          <a:lstStyle>
            <a:lvl1pPr>
              <a:defRPr/>
            </a:lvl1pPr>
          </a:lstStyle>
          <a:p>
            <a:fld id="{6BEF714C-2DD5-4B79-AA8E-51A05EA7518E}" type="slidenum">
              <a:rPr lang="en-US" altLang="en-US"/>
              <a:pPr/>
              <a:t>‹#›</a:t>
            </a:fld>
            <a:endParaRPr lang="en-US" altLang="en-US"/>
          </a:p>
        </p:txBody>
      </p:sp>
    </p:spTree>
    <p:extLst>
      <p:ext uri="{BB962C8B-B14F-4D97-AF65-F5344CB8AC3E}">
        <p14:creationId xmlns:p14="http://schemas.microsoft.com/office/powerpoint/2010/main" val="4411242"/>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F48B41-DDC5-4B89-9918-47D9979491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AD82A1-802D-45B2-86D1-CC84641A3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7116DC-AD7F-46F9-B3D1-6C3943249B0E}"/>
              </a:ext>
            </a:extLst>
          </p:cNvPr>
          <p:cNvSpPr>
            <a:spLocks noGrp="1" noChangeArrowheads="1"/>
          </p:cNvSpPr>
          <p:nvPr>
            <p:ph type="sldNum" sz="quarter" idx="12"/>
          </p:nvPr>
        </p:nvSpPr>
        <p:spPr>
          <a:ln/>
        </p:spPr>
        <p:txBody>
          <a:bodyPr/>
          <a:lstStyle>
            <a:lvl1pPr>
              <a:defRPr/>
            </a:lvl1pPr>
          </a:lstStyle>
          <a:p>
            <a:fld id="{E52B2DF5-13A5-4682-862E-6AA0382EA070}" type="slidenum">
              <a:rPr lang="en-US" altLang="en-US"/>
              <a:pPr/>
              <a:t>‹#›</a:t>
            </a:fld>
            <a:endParaRPr lang="en-US" altLang="en-US"/>
          </a:p>
        </p:txBody>
      </p:sp>
    </p:spTree>
    <p:extLst>
      <p:ext uri="{BB962C8B-B14F-4D97-AF65-F5344CB8AC3E}">
        <p14:creationId xmlns:p14="http://schemas.microsoft.com/office/powerpoint/2010/main" val="1063444916"/>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152D9D-6CCD-4CE8-A437-D411B0BBF3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52EB2C-F540-4AAB-AAAF-4F05A8B62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B9B533-85F1-4CBD-A392-ED55C6ECF38B}"/>
              </a:ext>
            </a:extLst>
          </p:cNvPr>
          <p:cNvSpPr>
            <a:spLocks noGrp="1" noChangeArrowheads="1"/>
          </p:cNvSpPr>
          <p:nvPr>
            <p:ph type="sldNum" sz="quarter" idx="12"/>
          </p:nvPr>
        </p:nvSpPr>
        <p:spPr>
          <a:ln/>
        </p:spPr>
        <p:txBody>
          <a:bodyPr/>
          <a:lstStyle>
            <a:lvl1pPr>
              <a:defRPr/>
            </a:lvl1pPr>
          </a:lstStyle>
          <a:p>
            <a:fld id="{FEA7FE9B-8BDD-494C-A3A0-5D45639D7497}" type="slidenum">
              <a:rPr lang="en-US" altLang="en-US"/>
              <a:pPr/>
              <a:t>‹#›</a:t>
            </a:fld>
            <a:endParaRPr lang="en-US" altLang="en-US"/>
          </a:p>
        </p:txBody>
      </p:sp>
    </p:spTree>
    <p:extLst>
      <p:ext uri="{BB962C8B-B14F-4D97-AF65-F5344CB8AC3E}">
        <p14:creationId xmlns:p14="http://schemas.microsoft.com/office/powerpoint/2010/main" val="727485174"/>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95510A7-A7F1-4431-AD72-B0AAF13929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F797FC-B7D6-4DBB-B39D-86A7E44F2D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9BF811-A495-4306-A9C1-0AA75530D05D}"/>
              </a:ext>
            </a:extLst>
          </p:cNvPr>
          <p:cNvSpPr>
            <a:spLocks noGrp="1" noChangeArrowheads="1"/>
          </p:cNvSpPr>
          <p:nvPr>
            <p:ph type="sldNum" sz="quarter" idx="12"/>
          </p:nvPr>
        </p:nvSpPr>
        <p:spPr>
          <a:ln/>
        </p:spPr>
        <p:txBody>
          <a:bodyPr/>
          <a:lstStyle>
            <a:lvl1pPr>
              <a:defRPr/>
            </a:lvl1pPr>
          </a:lstStyle>
          <a:p>
            <a:fld id="{40669975-C127-405B-AA4F-E15BB1967A4B}" type="slidenum">
              <a:rPr lang="en-US" altLang="en-US"/>
              <a:pPr/>
              <a:t>‹#›</a:t>
            </a:fld>
            <a:endParaRPr lang="en-US" altLang="en-US"/>
          </a:p>
        </p:txBody>
      </p:sp>
    </p:spTree>
    <p:extLst>
      <p:ext uri="{BB962C8B-B14F-4D97-AF65-F5344CB8AC3E}">
        <p14:creationId xmlns:p14="http://schemas.microsoft.com/office/powerpoint/2010/main" val="1454907882"/>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99A76F-FEFF-4B22-81F4-6CFD3F2BD2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9265B2-62DB-4D5A-BDDC-D115F463B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5A225A-D3C4-4D4A-A5B9-1A0B65EFC766}"/>
              </a:ext>
            </a:extLst>
          </p:cNvPr>
          <p:cNvSpPr>
            <a:spLocks noGrp="1" noChangeArrowheads="1"/>
          </p:cNvSpPr>
          <p:nvPr>
            <p:ph type="sldNum" sz="quarter" idx="12"/>
          </p:nvPr>
        </p:nvSpPr>
        <p:spPr>
          <a:ln/>
        </p:spPr>
        <p:txBody>
          <a:bodyPr/>
          <a:lstStyle>
            <a:lvl1pPr>
              <a:defRPr/>
            </a:lvl1pPr>
          </a:lstStyle>
          <a:p>
            <a:fld id="{1DFA0124-43E4-495A-A4F4-4ABADC830088}" type="slidenum">
              <a:rPr lang="en-US" altLang="en-US"/>
              <a:pPr/>
              <a:t>‹#›</a:t>
            </a:fld>
            <a:endParaRPr lang="en-US" altLang="en-US"/>
          </a:p>
        </p:txBody>
      </p:sp>
    </p:spTree>
    <p:extLst>
      <p:ext uri="{BB962C8B-B14F-4D97-AF65-F5344CB8AC3E}">
        <p14:creationId xmlns:p14="http://schemas.microsoft.com/office/powerpoint/2010/main" val="4065182564"/>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BA2123A-281E-4047-A6E7-C23FE28C18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FC1338-9FA3-4A4C-8062-E018CB06B6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34FD46-2C2E-452A-B491-1A724A5E6AEF}"/>
              </a:ext>
            </a:extLst>
          </p:cNvPr>
          <p:cNvSpPr>
            <a:spLocks noGrp="1" noChangeArrowheads="1"/>
          </p:cNvSpPr>
          <p:nvPr>
            <p:ph type="sldNum" sz="quarter" idx="12"/>
          </p:nvPr>
        </p:nvSpPr>
        <p:spPr>
          <a:ln/>
        </p:spPr>
        <p:txBody>
          <a:bodyPr/>
          <a:lstStyle>
            <a:lvl1pPr>
              <a:defRPr/>
            </a:lvl1pPr>
          </a:lstStyle>
          <a:p>
            <a:fld id="{B56FE487-1729-4013-B184-D761FCBBF2C8}" type="slidenum">
              <a:rPr lang="en-US" altLang="en-US"/>
              <a:pPr/>
              <a:t>‹#›</a:t>
            </a:fld>
            <a:endParaRPr lang="en-US" altLang="en-US"/>
          </a:p>
        </p:txBody>
      </p:sp>
    </p:spTree>
    <p:extLst>
      <p:ext uri="{BB962C8B-B14F-4D97-AF65-F5344CB8AC3E}">
        <p14:creationId xmlns:p14="http://schemas.microsoft.com/office/powerpoint/2010/main" val="3831662655"/>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8B2D15-0857-47B0-95BD-8FDD009FD3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20E517-0AF4-47ED-911D-59B045B23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419427-0598-488D-95E3-1B3C6B1988A5}"/>
              </a:ext>
            </a:extLst>
          </p:cNvPr>
          <p:cNvSpPr>
            <a:spLocks noGrp="1" noChangeArrowheads="1"/>
          </p:cNvSpPr>
          <p:nvPr>
            <p:ph type="sldNum" sz="quarter" idx="12"/>
          </p:nvPr>
        </p:nvSpPr>
        <p:spPr>
          <a:ln/>
        </p:spPr>
        <p:txBody>
          <a:bodyPr/>
          <a:lstStyle>
            <a:lvl1pPr>
              <a:defRPr/>
            </a:lvl1pPr>
          </a:lstStyle>
          <a:p>
            <a:fld id="{24F2A9A5-21E1-49C8-A397-9F8518B8DE38}" type="slidenum">
              <a:rPr lang="en-US" altLang="en-US"/>
              <a:pPr/>
              <a:t>‹#›</a:t>
            </a:fld>
            <a:endParaRPr lang="en-US" altLang="en-US"/>
          </a:p>
        </p:txBody>
      </p:sp>
    </p:spTree>
    <p:extLst>
      <p:ext uri="{BB962C8B-B14F-4D97-AF65-F5344CB8AC3E}">
        <p14:creationId xmlns:p14="http://schemas.microsoft.com/office/powerpoint/2010/main" val="2077796238"/>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3EA8DE-94E3-4EC7-AA72-B7F8A42B72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E59F108-7237-4176-8C57-AEF5DB97F5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6056AE-705E-43CC-9ED2-07B7B821AC35}"/>
              </a:ext>
            </a:extLst>
          </p:cNvPr>
          <p:cNvSpPr>
            <a:spLocks noGrp="1" noChangeArrowheads="1"/>
          </p:cNvSpPr>
          <p:nvPr>
            <p:ph type="sldNum" sz="quarter" idx="12"/>
          </p:nvPr>
        </p:nvSpPr>
        <p:spPr>
          <a:ln/>
        </p:spPr>
        <p:txBody>
          <a:bodyPr/>
          <a:lstStyle>
            <a:lvl1pPr>
              <a:defRPr/>
            </a:lvl1pPr>
          </a:lstStyle>
          <a:p>
            <a:fld id="{07F18E47-949B-4780-A7FD-3BB6F8213320}" type="slidenum">
              <a:rPr lang="en-US" altLang="en-US"/>
              <a:pPr/>
              <a:t>‹#›</a:t>
            </a:fld>
            <a:endParaRPr lang="en-US" altLang="en-US"/>
          </a:p>
        </p:txBody>
      </p:sp>
    </p:spTree>
    <p:extLst>
      <p:ext uri="{BB962C8B-B14F-4D97-AF65-F5344CB8AC3E}">
        <p14:creationId xmlns:p14="http://schemas.microsoft.com/office/powerpoint/2010/main" val="3542124459"/>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B9EDA7-8B82-4D83-989F-3889451643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3240E7D-41BE-41BF-B612-328DE69CF4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678570-FA02-4681-88E2-016D9108AEEB}"/>
              </a:ext>
            </a:extLst>
          </p:cNvPr>
          <p:cNvSpPr>
            <a:spLocks noGrp="1" noChangeArrowheads="1"/>
          </p:cNvSpPr>
          <p:nvPr>
            <p:ph type="sldNum" sz="quarter" idx="12"/>
          </p:nvPr>
        </p:nvSpPr>
        <p:spPr>
          <a:ln/>
        </p:spPr>
        <p:txBody>
          <a:bodyPr/>
          <a:lstStyle>
            <a:lvl1pPr>
              <a:defRPr/>
            </a:lvl1pPr>
          </a:lstStyle>
          <a:p>
            <a:fld id="{5DEA0155-635B-4AE8-86D1-C51D62CCCF53}" type="slidenum">
              <a:rPr lang="en-US" altLang="en-US"/>
              <a:pPr/>
              <a:t>‹#›</a:t>
            </a:fld>
            <a:endParaRPr lang="en-US" altLang="en-US"/>
          </a:p>
        </p:txBody>
      </p:sp>
    </p:spTree>
    <p:extLst>
      <p:ext uri="{BB962C8B-B14F-4D97-AF65-F5344CB8AC3E}">
        <p14:creationId xmlns:p14="http://schemas.microsoft.com/office/powerpoint/2010/main" val="2997321814"/>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5E0A28-C9B2-482F-84D5-7EBE4C4093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4510090-3D7B-4200-8170-0DDF7E6B7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9F7018A-BAC4-4F26-B306-6DA8E0E60C54}"/>
              </a:ext>
            </a:extLst>
          </p:cNvPr>
          <p:cNvSpPr>
            <a:spLocks noGrp="1" noChangeArrowheads="1"/>
          </p:cNvSpPr>
          <p:nvPr>
            <p:ph type="sldNum" sz="quarter" idx="12"/>
          </p:nvPr>
        </p:nvSpPr>
        <p:spPr>
          <a:ln/>
        </p:spPr>
        <p:txBody>
          <a:bodyPr/>
          <a:lstStyle>
            <a:lvl1pPr>
              <a:defRPr/>
            </a:lvl1pPr>
          </a:lstStyle>
          <a:p>
            <a:fld id="{233C9A97-308E-4BEE-923F-444083CF2BDB}" type="slidenum">
              <a:rPr lang="en-US" altLang="en-US"/>
              <a:pPr/>
              <a:t>‹#›</a:t>
            </a:fld>
            <a:endParaRPr lang="en-US" altLang="en-US"/>
          </a:p>
        </p:txBody>
      </p:sp>
    </p:spTree>
    <p:extLst>
      <p:ext uri="{BB962C8B-B14F-4D97-AF65-F5344CB8AC3E}">
        <p14:creationId xmlns:p14="http://schemas.microsoft.com/office/powerpoint/2010/main" val="1230970477"/>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92499A-5C1A-4B6E-8AED-0F8B01DE71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6D7AE2-73AD-41AD-B68A-923B08EA3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B4654F-89D9-4F9B-B773-297CDDD08408}"/>
              </a:ext>
            </a:extLst>
          </p:cNvPr>
          <p:cNvSpPr>
            <a:spLocks noGrp="1" noChangeArrowheads="1"/>
          </p:cNvSpPr>
          <p:nvPr>
            <p:ph type="sldNum" sz="quarter" idx="12"/>
          </p:nvPr>
        </p:nvSpPr>
        <p:spPr>
          <a:ln/>
        </p:spPr>
        <p:txBody>
          <a:bodyPr/>
          <a:lstStyle>
            <a:lvl1pPr>
              <a:defRPr/>
            </a:lvl1pPr>
          </a:lstStyle>
          <a:p>
            <a:fld id="{58D8AF4D-95D9-4365-A877-D4F146A65FCC}" type="slidenum">
              <a:rPr lang="en-US" altLang="en-US"/>
              <a:pPr/>
              <a:t>‹#›</a:t>
            </a:fld>
            <a:endParaRPr lang="en-US" altLang="en-US"/>
          </a:p>
        </p:txBody>
      </p:sp>
    </p:spTree>
    <p:extLst>
      <p:ext uri="{BB962C8B-B14F-4D97-AF65-F5344CB8AC3E}">
        <p14:creationId xmlns:p14="http://schemas.microsoft.com/office/powerpoint/2010/main" val="3227308453"/>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01ECCB-AC7A-4EF3-BC8E-F5EC939FEE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961F3F-EB87-47E2-91E3-4D9B790DA6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58B26D-A168-4DF8-ACBA-030CC60FC593}"/>
              </a:ext>
            </a:extLst>
          </p:cNvPr>
          <p:cNvSpPr>
            <a:spLocks noGrp="1" noChangeArrowheads="1"/>
          </p:cNvSpPr>
          <p:nvPr>
            <p:ph type="sldNum" sz="quarter" idx="12"/>
          </p:nvPr>
        </p:nvSpPr>
        <p:spPr>
          <a:ln/>
        </p:spPr>
        <p:txBody>
          <a:bodyPr/>
          <a:lstStyle>
            <a:lvl1pPr>
              <a:defRPr/>
            </a:lvl1pPr>
          </a:lstStyle>
          <a:p>
            <a:fld id="{AE26DC60-8C88-429D-A20E-D66A93A019B9}" type="slidenum">
              <a:rPr lang="en-US" altLang="en-US"/>
              <a:pPr/>
              <a:t>‹#›</a:t>
            </a:fld>
            <a:endParaRPr lang="en-US" altLang="en-US"/>
          </a:p>
        </p:txBody>
      </p:sp>
    </p:spTree>
    <p:extLst>
      <p:ext uri="{BB962C8B-B14F-4D97-AF65-F5344CB8AC3E}">
        <p14:creationId xmlns:p14="http://schemas.microsoft.com/office/powerpoint/2010/main" val="3422957644"/>
      </p:ext>
    </p:extLst>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2D4BF6-31CC-45B2-9E33-1F39E15E63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BB08CA-914D-4C87-B459-3B56A4188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29F470-A24A-4543-B164-895547C89C89}"/>
              </a:ext>
            </a:extLst>
          </p:cNvPr>
          <p:cNvSpPr>
            <a:spLocks noGrp="1" noChangeArrowheads="1"/>
          </p:cNvSpPr>
          <p:nvPr>
            <p:ph type="sldNum" sz="quarter" idx="12"/>
          </p:nvPr>
        </p:nvSpPr>
        <p:spPr>
          <a:ln/>
        </p:spPr>
        <p:txBody>
          <a:bodyPr/>
          <a:lstStyle>
            <a:lvl1pPr>
              <a:defRPr/>
            </a:lvl1pPr>
          </a:lstStyle>
          <a:p>
            <a:fld id="{19B82967-C6DA-4C86-8BF2-3B672D68D42E}" type="slidenum">
              <a:rPr lang="en-US" altLang="en-US"/>
              <a:pPr/>
              <a:t>‹#›</a:t>
            </a:fld>
            <a:endParaRPr lang="en-US" altLang="en-US"/>
          </a:p>
        </p:txBody>
      </p:sp>
    </p:spTree>
    <p:extLst>
      <p:ext uri="{BB962C8B-B14F-4D97-AF65-F5344CB8AC3E}">
        <p14:creationId xmlns:p14="http://schemas.microsoft.com/office/powerpoint/2010/main" val="2799152730"/>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BF4390-B27B-408E-9FE4-3193A92A30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3034DE-7BA7-4216-9127-98EEEBC28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91E0C8-21EE-40FD-BC17-93B6C1799C22}"/>
              </a:ext>
            </a:extLst>
          </p:cNvPr>
          <p:cNvSpPr>
            <a:spLocks noGrp="1" noChangeArrowheads="1"/>
          </p:cNvSpPr>
          <p:nvPr>
            <p:ph type="sldNum" sz="quarter" idx="12"/>
          </p:nvPr>
        </p:nvSpPr>
        <p:spPr>
          <a:ln/>
        </p:spPr>
        <p:txBody>
          <a:bodyPr/>
          <a:lstStyle>
            <a:lvl1pPr>
              <a:defRPr/>
            </a:lvl1pPr>
          </a:lstStyle>
          <a:p>
            <a:fld id="{A5EAD5F0-F75F-48C8-B75F-AA045C183057}" type="slidenum">
              <a:rPr lang="en-US" altLang="en-US"/>
              <a:pPr/>
              <a:t>‹#›</a:t>
            </a:fld>
            <a:endParaRPr lang="en-US" altLang="en-US"/>
          </a:p>
        </p:txBody>
      </p:sp>
    </p:spTree>
    <p:extLst>
      <p:ext uri="{BB962C8B-B14F-4D97-AF65-F5344CB8AC3E}">
        <p14:creationId xmlns:p14="http://schemas.microsoft.com/office/powerpoint/2010/main" val="1070736683"/>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5A2C08-EE10-4024-9053-7F17C72776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89A6EB-BA73-4387-BA2D-7A45CB91B7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757EC-2A4E-4C83-B937-0671FEFE69D1}"/>
              </a:ext>
            </a:extLst>
          </p:cNvPr>
          <p:cNvSpPr>
            <a:spLocks noGrp="1" noChangeArrowheads="1"/>
          </p:cNvSpPr>
          <p:nvPr>
            <p:ph type="sldNum" sz="quarter" idx="12"/>
          </p:nvPr>
        </p:nvSpPr>
        <p:spPr>
          <a:ln/>
        </p:spPr>
        <p:txBody>
          <a:bodyPr/>
          <a:lstStyle>
            <a:lvl1pPr>
              <a:defRPr/>
            </a:lvl1pPr>
          </a:lstStyle>
          <a:p>
            <a:fld id="{8A93322F-9888-46E0-A2B1-1EFB5A583220}" type="slidenum">
              <a:rPr lang="en-US" altLang="en-US"/>
              <a:pPr/>
              <a:t>‹#›</a:t>
            </a:fld>
            <a:endParaRPr lang="en-US" altLang="en-US"/>
          </a:p>
        </p:txBody>
      </p:sp>
    </p:spTree>
    <p:extLst>
      <p:ext uri="{BB962C8B-B14F-4D97-AF65-F5344CB8AC3E}">
        <p14:creationId xmlns:p14="http://schemas.microsoft.com/office/powerpoint/2010/main" val="3731455515"/>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41167559"/>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48551"/>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1456737"/>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9580129"/>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596887"/>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011888"/>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484168"/>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AB37C7-0790-4E20-B3AA-D48EFF0B7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462BF7-D20C-482C-AE67-0F38177BB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23B88-3F01-4A81-AC84-06DBF35C61E8}"/>
              </a:ext>
            </a:extLst>
          </p:cNvPr>
          <p:cNvSpPr>
            <a:spLocks noGrp="1" noChangeArrowheads="1"/>
          </p:cNvSpPr>
          <p:nvPr>
            <p:ph type="sldNum" sz="quarter" idx="12"/>
          </p:nvPr>
        </p:nvSpPr>
        <p:spPr>
          <a:ln/>
        </p:spPr>
        <p:txBody>
          <a:bodyPr/>
          <a:lstStyle>
            <a:lvl1pPr>
              <a:defRPr/>
            </a:lvl1pPr>
          </a:lstStyle>
          <a:p>
            <a:fld id="{AC974BA4-0B39-4E91-BD84-193858C5FB27}" type="slidenum">
              <a:rPr lang="en-US" altLang="en-US"/>
              <a:pPr/>
              <a:t>‹#›</a:t>
            </a:fld>
            <a:endParaRPr lang="en-US" altLang="en-US"/>
          </a:p>
        </p:txBody>
      </p:sp>
    </p:spTree>
    <p:extLst>
      <p:ext uri="{BB962C8B-B14F-4D97-AF65-F5344CB8AC3E}">
        <p14:creationId xmlns:p14="http://schemas.microsoft.com/office/powerpoint/2010/main" val="3578477797"/>
      </p:ext>
    </p:extLst>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308873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1672567"/>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112555"/>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337872"/>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6" name="Freeform 5"/>
          <p:cNvSpPr>
            <a:spLocks/>
          </p:cNvSpPr>
          <p:nvPr/>
        </p:nvSpPr>
        <p:spPr bwMode="auto">
          <a:xfrm rot="5400000">
            <a:off x="1282700"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7" name="Freeform 6"/>
          <p:cNvSpPr>
            <a:spLocks/>
          </p:cNvSpPr>
          <p:nvPr/>
        </p:nvSpPr>
        <p:spPr bwMode="auto">
          <a:xfrm rot="5400000">
            <a:off x="1479550" y="10906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9" name="Freeform 8"/>
          <p:cNvSpPr>
            <a:spLocks/>
          </p:cNvSpPr>
          <p:nvPr/>
        </p:nvSpPr>
        <p:spPr bwMode="auto">
          <a:xfrm rot="16200000" flipH="1">
            <a:off x="7413625"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0" name="Freeform 9"/>
          <p:cNvSpPr>
            <a:spLocks/>
          </p:cNvSpPr>
          <p:nvPr/>
        </p:nvSpPr>
        <p:spPr bwMode="auto">
          <a:xfrm rot="10800000">
            <a:off x="7818438" y="1225550"/>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2" name="Freeform 11"/>
          <p:cNvSpPr>
            <a:spLocks/>
          </p:cNvSpPr>
          <p:nvPr/>
        </p:nvSpPr>
        <p:spPr bwMode="auto">
          <a:xfrm flipH="1">
            <a:off x="7434263" y="475297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3" name="Freeform 12"/>
          <p:cNvSpPr>
            <a:spLocks/>
          </p:cNvSpPr>
          <p:nvPr/>
        </p:nvSpPr>
        <p:spPr bwMode="auto">
          <a:xfrm rot="16200000">
            <a:off x="7705725" y="49895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5" name="Freeform 14"/>
          <p:cNvSpPr>
            <a:spLocks/>
          </p:cNvSpPr>
          <p:nvPr/>
        </p:nvSpPr>
        <p:spPr bwMode="auto">
          <a:xfrm>
            <a:off x="1282700" y="474662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6" name="Freeform 15"/>
          <p:cNvSpPr>
            <a:spLocks/>
          </p:cNvSpPr>
          <p:nvPr/>
        </p:nvSpPr>
        <p:spPr bwMode="auto">
          <a:xfrm>
            <a:off x="1346200" y="4846638"/>
            <a:ext cx="1588" cy="331787"/>
          </a:xfrm>
          <a:custGeom>
            <a:avLst/>
            <a:gdLst>
              <a:gd name="T0" fmla="*/ 0 w 1"/>
              <a:gd name="T1" fmla="*/ 0 h 239"/>
              <a:gd name="T2" fmla="*/ 0 w 1"/>
              <a:gd name="T3" fmla="*/ 460596709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C9EDA0EB-94BC-4856-9E84-5E5CCAC04F3B}" type="slidenum">
              <a:rPr lang="en-US"/>
              <a:pPr>
                <a:defRPr/>
              </a:pPr>
              <a:t>‹#›</a:t>
            </a:fld>
            <a:endParaRPr lang="en-US"/>
          </a:p>
        </p:txBody>
      </p:sp>
    </p:spTree>
    <p:extLst>
      <p:ext uri="{BB962C8B-B14F-4D97-AF65-F5344CB8AC3E}">
        <p14:creationId xmlns:p14="http://schemas.microsoft.com/office/powerpoint/2010/main" val="19485584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016D26-4941-4B1D-B0AD-B9B9F88DA0C5}" type="slidenum">
              <a:rPr lang="en-US"/>
              <a:pPr>
                <a:defRPr/>
              </a:pPr>
              <a:t>‹#›</a:t>
            </a:fld>
            <a:endParaRPr lang="en-US" dirty="0"/>
          </a:p>
        </p:txBody>
      </p:sp>
    </p:spTree>
    <p:extLst>
      <p:ext uri="{BB962C8B-B14F-4D97-AF65-F5344CB8AC3E}">
        <p14:creationId xmlns:p14="http://schemas.microsoft.com/office/powerpoint/2010/main" val="181107206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E19A1-267E-4CBC-B945-A4C5B286B9DA}" type="slidenum">
              <a:rPr lang="en-US"/>
              <a:pPr>
                <a:defRPr/>
              </a:pPr>
              <a:t>‹#›</a:t>
            </a:fld>
            <a:endParaRPr lang="en-US" dirty="0"/>
          </a:p>
        </p:txBody>
      </p:sp>
    </p:spTree>
    <p:extLst>
      <p:ext uri="{BB962C8B-B14F-4D97-AF65-F5344CB8AC3E}">
        <p14:creationId xmlns:p14="http://schemas.microsoft.com/office/powerpoint/2010/main" val="14325003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B08E95-845E-43CD-8619-2C0ECC3FD1BD}" type="slidenum">
              <a:rPr lang="en-US"/>
              <a:pPr>
                <a:defRPr/>
              </a:pPr>
              <a:t>‹#›</a:t>
            </a:fld>
            <a:endParaRPr lang="en-US" dirty="0"/>
          </a:p>
        </p:txBody>
      </p:sp>
    </p:spTree>
    <p:extLst>
      <p:ext uri="{BB962C8B-B14F-4D97-AF65-F5344CB8AC3E}">
        <p14:creationId xmlns:p14="http://schemas.microsoft.com/office/powerpoint/2010/main" val="12955558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764340-7ACC-44CB-8CF1-CD3B88997416}" type="slidenum">
              <a:rPr lang="en-US"/>
              <a:pPr>
                <a:defRPr/>
              </a:pPr>
              <a:t>‹#›</a:t>
            </a:fld>
            <a:endParaRPr lang="en-US" dirty="0"/>
          </a:p>
        </p:txBody>
      </p:sp>
    </p:spTree>
    <p:extLst>
      <p:ext uri="{BB962C8B-B14F-4D97-AF65-F5344CB8AC3E}">
        <p14:creationId xmlns:p14="http://schemas.microsoft.com/office/powerpoint/2010/main" val="17171242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FF9734-5C3B-49A1-90B6-86B0655A3EED}" type="slidenum">
              <a:rPr lang="en-US"/>
              <a:pPr>
                <a:defRPr/>
              </a:pPr>
              <a:t>‹#›</a:t>
            </a:fld>
            <a:endParaRPr lang="en-US" dirty="0"/>
          </a:p>
        </p:txBody>
      </p:sp>
    </p:spTree>
    <p:extLst>
      <p:ext uri="{BB962C8B-B14F-4D97-AF65-F5344CB8AC3E}">
        <p14:creationId xmlns:p14="http://schemas.microsoft.com/office/powerpoint/2010/main" val="27315896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F466E0-8DC5-463A-8A94-5182316DAC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61FD42-CC38-479B-BDB6-92A504C58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561D31-3A68-465A-BD1E-DCEDCC789D65}"/>
              </a:ext>
            </a:extLst>
          </p:cNvPr>
          <p:cNvSpPr>
            <a:spLocks noGrp="1" noChangeArrowheads="1"/>
          </p:cNvSpPr>
          <p:nvPr>
            <p:ph type="sldNum" sz="quarter" idx="12"/>
          </p:nvPr>
        </p:nvSpPr>
        <p:spPr>
          <a:ln/>
        </p:spPr>
        <p:txBody>
          <a:bodyPr/>
          <a:lstStyle>
            <a:lvl1pPr>
              <a:defRPr/>
            </a:lvl1pPr>
          </a:lstStyle>
          <a:p>
            <a:fld id="{AC0D6799-2F0D-4099-9B23-0EE1767A696B}" type="slidenum">
              <a:rPr lang="en-US" altLang="en-US"/>
              <a:pPr/>
              <a:t>‹#›</a:t>
            </a:fld>
            <a:endParaRPr lang="en-US" altLang="en-US"/>
          </a:p>
        </p:txBody>
      </p:sp>
    </p:spTree>
    <p:extLst>
      <p:ext uri="{BB962C8B-B14F-4D97-AF65-F5344CB8AC3E}">
        <p14:creationId xmlns:p14="http://schemas.microsoft.com/office/powerpoint/2010/main" val="2778413342"/>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324C39-36C3-4938-9E69-E238935C8B13}" type="slidenum">
              <a:rPr lang="en-US"/>
              <a:pPr>
                <a:defRPr/>
              </a:pPr>
              <a:t>‹#›</a:t>
            </a:fld>
            <a:endParaRPr lang="en-US" dirty="0"/>
          </a:p>
        </p:txBody>
      </p:sp>
    </p:spTree>
    <p:extLst>
      <p:ext uri="{BB962C8B-B14F-4D97-AF65-F5344CB8AC3E}">
        <p14:creationId xmlns:p14="http://schemas.microsoft.com/office/powerpoint/2010/main" val="33657093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9759D-86E6-4668-8BCD-D60561A8616A}" type="slidenum">
              <a:rPr lang="en-US"/>
              <a:pPr>
                <a:defRPr/>
              </a:pPr>
              <a:t>‹#›</a:t>
            </a:fld>
            <a:endParaRPr lang="en-US" dirty="0"/>
          </a:p>
        </p:txBody>
      </p:sp>
    </p:spTree>
    <p:extLst>
      <p:ext uri="{BB962C8B-B14F-4D97-AF65-F5344CB8AC3E}">
        <p14:creationId xmlns:p14="http://schemas.microsoft.com/office/powerpoint/2010/main" val="209269579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AB4DD9-BB25-4730-8E6F-614721979A61}" type="slidenum">
              <a:rPr lang="en-US"/>
              <a:pPr>
                <a:defRPr/>
              </a:pPr>
              <a:t>‹#›</a:t>
            </a:fld>
            <a:endParaRPr lang="en-US" dirty="0"/>
          </a:p>
        </p:txBody>
      </p:sp>
    </p:spTree>
    <p:extLst>
      <p:ext uri="{BB962C8B-B14F-4D97-AF65-F5344CB8AC3E}">
        <p14:creationId xmlns:p14="http://schemas.microsoft.com/office/powerpoint/2010/main" val="256972502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213D1-8E3A-4431-99D6-B82707B4E007}" type="slidenum">
              <a:rPr lang="en-US"/>
              <a:pPr>
                <a:defRPr/>
              </a:pPr>
              <a:t>‹#›</a:t>
            </a:fld>
            <a:endParaRPr lang="en-US" dirty="0"/>
          </a:p>
        </p:txBody>
      </p:sp>
    </p:spTree>
    <p:extLst>
      <p:ext uri="{BB962C8B-B14F-4D97-AF65-F5344CB8AC3E}">
        <p14:creationId xmlns:p14="http://schemas.microsoft.com/office/powerpoint/2010/main" val="18932378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C53633-ED2A-4355-B2F0-41CD2DBAFA45}" type="slidenum">
              <a:rPr lang="en-US"/>
              <a:pPr>
                <a:defRPr/>
              </a:pPr>
              <a:t>‹#›</a:t>
            </a:fld>
            <a:endParaRPr lang="en-US" dirty="0"/>
          </a:p>
        </p:txBody>
      </p:sp>
    </p:spTree>
    <p:extLst>
      <p:ext uri="{BB962C8B-B14F-4D97-AF65-F5344CB8AC3E}">
        <p14:creationId xmlns:p14="http://schemas.microsoft.com/office/powerpoint/2010/main" val="371455118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9/12/2021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4019086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796934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417729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190635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77744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6AFCC8-DE86-4F77-B654-3C3E7E3BCD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D9A4D44-5732-43A3-A937-65D0B2DF1D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DAB475-338E-49A8-8A42-6C8567A7B87A}"/>
              </a:ext>
            </a:extLst>
          </p:cNvPr>
          <p:cNvSpPr>
            <a:spLocks noGrp="1" noChangeArrowheads="1"/>
          </p:cNvSpPr>
          <p:nvPr>
            <p:ph type="sldNum" sz="quarter" idx="12"/>
          </p:nvPr>
        </p:nvSpPr>
        <p:spPr>
          <a:ln/>
        </p:spPr>
        <p:txBody>
          <a:bodyPr/>
          <a:lstStyle>
            <a:lvl1pPr>
              <a:defRPr/>
            </a:lvl1pPr>
          </a:lstStyle>
          <a:p>
            <a:fld id="{1DCC764E-5901-44FF-9405-C78D9E9F1D0A}" type="slidenum">
              <a:rPr lang="en-US" altLang="en-US"/>
              <a:pPr/>
              <a:t>‹#›</a:t>
            </a:fld>
            <a:endParaRPr lang="en-US" altLang="en-US"/>
          </a:p>
        </p:txBody>
      </p:sp>
    </p:spTree>
    <p:extLst>
      <p:ext uri="{BB962C8B-B14F-4D97-AF65-F5344CB8AC3E}">
        <p14:creationId xmlns:p14="http://schemas.microsoft.com/office/powerpoint/2010/main" val="2191399699"/>
      </p:ext>
    </p:extLst>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531058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179971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398162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9/12/2021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19956072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787271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324344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yellow_title">
            <a:extLst>
              <a:ext uri="{FF2B5EF4-FFF2-40B4-BE49-F238E27FC236}">
                <a16:creationId xmlns:a16="http://schemas.microsoft.com/office/drawing/2014/main" id="{58EAFE8D-966C-42BC-898A-2DD848530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1524000" y="1524000"/>
            <a:ext cx="6096000" cy="1879600"/>
          </a:xfrm>
        </p:spPr>
        <p:txBody>
          <a:bodyPr anchor="b"/>
          <a:lstStyle>
            <a:lvl1pPr>
              <a:lnSpc>
                <a:spcPct val="95000"/>
              </a:lnSpc>
              <a:defRPr sz="5400">
                <a:solidFill>
                  <a:srgbClr val="FEF800"/>
                </a:solidFill>
              </a:defRPr>
            </a:lvl1pPr>
          </a:lstStyle>
          <a:p>
            <a:r>
              <a:rPr lang="en-US"/>
              <a:t>Click to edit Master title style</a:t>
            </a:r>
          </a:p>
        </p:txBody>
      </p:sp>
      <p:sp>
        <p:nvSpPr>
          <p:cNvPr id="7172" name="Rectangle 4"/>
          <p:cNvSpPr>
            <a:spLocks noGrp="1" noChangeArrowheads="1"/>
          </p:cNvSpPr>
          <p:nvPr>
            <p:ph type="subTitle" idx="1"/>
          </p:nvPr>
        </p:nvSpPr>
        <p:spPr>
          <a:xfrm>
            <a:off x="1682750" y="4610100"/>
            <a:ext cx="5861050" cy="12573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04F28A3F-F2B2-4224-9A64-C51D07C435A5}"/>
              </a:ext>
            </a:extLst>
          </p:cNvPr>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6">
            <a:extLst>
              <a:ext uri="{FF2B5EF4-FFF2-40B4-BE49-F238E27FC236}">
                <a16:creationId xmlns:a16="http://schemas.microsoft.com/office/drawing/2014/main" id="{00697B54-924C-4384-B1A2-02D2AF010CA3}"/>
              </a:ext>
            </a:extLst>
          </p:cNvPr>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7">
            <a:extLst>
              <a:ext uri="{FF2B5EF4-FFF2-40B4-BE49-F238E27FC236}">
                <a16:creationId xmlns:a16="http://schemas.microsoft.com/office/drawing/2014/main" id="{2A6D39D7-2148-4A3C-8D43-EE9FD3B45CC9}"/>
              </a:ext>
            </a:extLst>
          </p:cNvPr>
          <p:cNvSpPr>
            <a:spLocks noGrp="1" noChangeArrowheads="1"/>
          </p:cNvSpPr>
          <p:nvPr>
            <p:ph type="sldNum" sz="quarter" idx="12"/>
          </p:nvPr>
        </p:nvSpPr>
        <p:spPr/>
        <p:txBody>
          <a:bodyPr/>
          <a:lstStyle>
            <a:lvl1pPr>
              <a:defRPr>
                <a:solidFill>
                  <a:schemeClr val="tx1"/>
                </a:solidFill>
              </a:defRPr>
            </a:lvl1pPr>
          </a:lstStyle>
          <a:p>
            <a:fld id="{97ACD98E-4CDC-4E25-9B5E-02A958726166}" type="slidenum">
              <a:rPr lang="en-US" altLang="en-US"/>
              <a:pPr/>
              <a:t>‹#›</a:t>
            </a:fld>
            <a:endParaRPr lang="en-US" altLang="en-US"/>
          </a:p>
        </p:txBody>
      </p:sp>
    </p:spTree>
    <p:extLst>
      <p:ext uri="{BB962C8B-B14F-4D97-AF65-F5344CB8AC3E}">
        <p14:creationId xmlns:p14="http://schemas.microsoft.com/office/powerpoint/2010/main" val="4085558962"/>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475D69-C76D-48DF-8D07-5550C48AA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2D1B3E-8634-4F06-8054-86CDA7BD9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2A39F1-A104-422A-AF3B-C1F60F40A21A}"/>
              </a:ext>
            </a:extLst>
          </p:cNvPr>
          <p:cNvSpPr>
            <a:spLocks noGrp="1" noChangeArrowheads="1"/>
          </p:cNvSpPr>
          <p:nvPr>
            <p:ph type="sldNum" sz="quarter" idx="12"/>
          </p:nvPr>
        </p:nvSpPr>
        <p:spPr>
          <a:ln/>
        </p:spPr>
        <p:txBody>
          <a:bodyPr/>
          <a:lstStyle>
            <a:lvl1pPr>
              <a:defRPr/>
            </a:lvl1pPr>
          </a:lstStyle>
          <a:p>
            <a:fld id="{939FD689-0375-4391-A6B7-308066F6A699}" type="slidenum">
              <a:rPr lang="en-US" altLang="en-US"/>
              <a:pPr/>
              <a:t>‹#›</a:t>
            </a:fld>
            <a:endParaRPr lang="en-US" altLang="en-US"/>
          </a:p>
        </p:txBody>
      </p:sp>
    </p:spTree>
    <p:extLst>
      <p:ext uri="{BB962C8B-B14F-4D97-AF65-F5344CB8AC3E}">
        <p14:creationId xmlns:p14="http://schemas.microsoft.com/office/powerpoint/2010/main" val="3806591524"/>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64007D-637B-49DE-A878-B518ED14B0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F433CC-F211-4987-9B7E-7BD06FD3EE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4E7137-F176-4F26-9C8C-6B50CCBBDCBA}"/>
              </a:ext>
            </a:extLst>
          </p:cNvPr>
          <p:cNvSpPr>
            <a:spLocks noGrp="1" noChangeArrowheads="1"/>
          </p:cNvSpPr>
          <p:nvPr>
            <p:ph type="sldNum" sz="quarter" idx="12"/>
          </p:nvPr>
        </p:nvSpPr>
        <p:spPr>
          <a:ln/>
        </p:spPr>
        <p:txBody>
          <a:bodyPr/>
          <a:lstStyle>
            <a:lvl1pPr>
              <a:defRPr/>
            </a:lvl1pPr>
          </a:lstStyle>
          <a:p>
            <a:fld id="{CF525A74-C932-4A2C-9B2A-489F26A220BA}" type="slidenum">
              <a:rPr lang="en-US" altLang="en-US"/>
              <a:pPr/>
              <a:t>‹#›</a:t>
            </a:fld>
            <a:endParaRPr lang="en-US" altLang="en-US"/>
          </a:p>
        </p:txBody>
      </p:sp>
    </p:spTree>
    <p:extLst>
      <p:ext uri="{BB962C8B-B14F-4D97-AF65-F5344CB8AC3E}">
        <p14:creationId xmlns:p14="http://schemas.microsoft.com/office/powerpoint/2010/main" val="1166855107"/>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AD597D-B360-4E53-9F1C-EB94E00C7D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43A5E7-7D6F-4BD4-A787-43326002D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130C4-08F0-484B-B02B-30C054E937FB}"/>
              </a:ext>
            </a:extLst>
          </p:cNvPr>
          <p:cNvSpPr>
            <a:spLocks noGrp="1" noChangeArrowheads="1"/>
          </p:cNvSpPr>
          <p:nvPr>
            <p:ph type="sldNum" sz="quarter" idx="12"/>
          </p:nvPr>
        </p:nvSpPr>
        <p:spPr>
          <a:ln/>
        </p:spPr>
        <p:txBody>
          <a:bodyPr/>
          <a:lstStyle>
            <a:lvl1pPr>
              <a:defRPr/>
            </a:lvl1pPr>
          </a:lstStyle>
          <a:p>
            <a:fld id="{97D8D0E8-95F1-48FB-B9DA-2DD97B83EF56}" type="slidenum">
              <a:rPr lang="en-US" altLang="en-US"/>
              <a:pPr/>
              <a:t>‹#›</a:t>
            </a:fld>
            <a:endParaRPr lang="en-US" altLang="en-US"/>
          </a:p>
        </p:txBody>
      </p:sp>
    </p:spTree>
    <p:extLst>
      <p:ext uri="{BB962C8B-B14F-4D97-AF65-F5344CB8AC3E}">
        <p14:creationId xmlns:p14="http://schemas.microsoft.com/office/powerpoint/2010/main" val="3040906958"/>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D91D97B-290E-43C8-BCAD-EC9DEE430D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ECC3E53-83DC-4A54-B18D-CBAAA454CF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D0AC769-4C52-45BA-B8B0-6A41D3A1905C}"/>
              </a:ext>
            </a:extLst>
          </p:cNvPr>
          <p:cNvSpPr>
            <a:spLocks noGrp="1" noChangeArrowheads="1"/>
          </p:cNvSpPr>
          <p:nvPr>
            <p:ph type="sldNum" sz="quarter" idx="12"/>
          </p:nvPr>
        </p:nvSpPr>
        <p:spPr>
          <a:ln/>
        </p:spPr>
        <p:txBody>
          <a:bodyPr/>
          <a:lstStyle>
            <a:lvl1pPr>
              <a:defRPr/>
            </a:lvl1pPr>
          </a:lstStyle>
          <a:p>
            <a:fld id="{AACC8D4D-8867-48D3-BAB2-1ED3EF5583E3}" type="slidenum">
              <a:rPr lang="en-US" altLang="en-US"/>
              <a:pPr/>
              <a:t>‹#›</a:t>
            </a:fld>
            <a:endParaRPr lang="en-US" altLang="en-US"/>
          </a:p>
        </p:txBody>
      </p:sp>
    </p:spTree>
    <p:extLst>
      <p:ext uri="{BB962C8B-B14F-4D97-AF65-F5344CB8AC3E}">
        <p14:creationId xmlns:p14="http://schemas.microsoft.com/office/powerpoint/2010/main" val="2842824289"/>
      </p:ext>
    </p:extLst>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4A7B64F-C840-4733-B908-F3EEF8F36D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928259-C9D3-4340-9D8D-6CC37733BE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B2A38D3-76E2-46EB-9CBF-40B7E650FE1F}"/>
              </a:ext>
            </a:extLst>
          </p:cNvPr>
          <p:cNvSpPr>
            <a:spLocks noGrp="1" noChangeArrowheads="1"/>
          </p:cNvSpPr>
          <p:nvPr>
            <p:ph type="sldNum" sz="quarter" idx="12"/>
          </p:nvPr>
        </p:nvSpPr>
        <p:spPr>
          <a:ln/>
        </p:spPr>
        <p:txBody>
          <a:bodyPr/>
          <a:lstStyle>
            <a:lvl1pPr>
              <a:defRPr/>
            </a:lvl1pPr>
          </a:lstStyle>
          <a:p>
            <a:fld id="{058FE220-420A-45B9-937F-BF2EE4FC433D}" type="slidenum">
              <a:rPr lang="en-US" altLang="en-US"/>
              <a:pPr/>
              <a:t>‹#›</a:t>
            </a:fld>
            <a:endParaRPr lang="en-US" altLang="en-US"/>
          </a:p>
        </p:txBody>
      </p:sp>
    </p:spTree>
    <p:extLst>
      <p:ext uri="{BB962C8B-B14F-4D97-AF65-F5344CB8AC3E}">
        <p14:creationId xmlns:p14="http://schemas.microsoft.com/office/powerpoint/2010/main" val="2687062821"/>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7D9713-D81A-41B3-BB17-DBB70BE85D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E71DD43-E77C-423E-88FC-AD256A623A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115CF5-1FDF-4222-990A-0F20F594F8C1}"/>
              </a:ext>
            </a:extLst>
          </p:cNvPr>
          <p:cNvSpPr>
            <a:spLocks noGrp="1" noChangeArrowheads="1"/>
          </p:cNvSpPr>
          <p:nvPr>
            <p:ph type="sldNum" sz="quarter" idx="12"/>
          </p:nvPr>
        </p:nvSpPr>
        <p:spPr>
          <a:ln/>
        </p:spPr>
        <p:txBody>
          <a:bodyPr/>
          <a:lstStyle>
            <a:lvl1pPr>
              <a:defRPr/>
            </a:lvl1pPr>
          </a:lstStyle>
          <a:p>
            <a:fld id="{6E809FA2-A640-4410-81C8-BAA934A0D642}" type="slidenum">
              <a:rPr lang="en-US" altLang="en-US"/>
              <a:pPr/>
              <a:t>‹#›</a:t>
            </a:fld>
            <a:endParaRPr lang="en-US" altLang="en-US"/>
          </a:p>
        </p:txBody>
      </p:sp>
    </p:spTree>
    <p:extLst>
      <p:ext uri="{BB962C8B-B14F-4D97-AF65-F5344CB8AC3E}">
        <p14:creationId xmlns:p14="http://schemas.microsoft.com/office/powerpoint/2010/main" val="3742551090"/>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8EAED9-5DB7-471A-BDC7-553FEA3EDD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681745C-3DF9-4DAB-9731-45F9BD286E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688885-9C18-433C-BF68-17921E8C0926}"/>
              </a:ext>
            </a:extLst>
          </p:cNvPr>
          <p:cNvSpPr>
            <a:spLocks noGrp="1" noChangeArrowheads="1"/>
          </p:cNvSpPr>
          <p:nvPr>
            <p:ph type="sldNum" sz="quarter" idx="12"/>
          </p:nvPr>
        </p:nvSpPr>
        <p:spPr>
          <a:ln/>
        </p:spPr>
        <p:txBody>
          <a:bodyPr/>
          <a:lstStyle>
            <a:lvl1pPr>
              <a:defRPr/>
            </a:lvl1pPr>
          </a:lstStyle>
          <a:p>
            <a:fld id="{48A3A17C-F174-4C9B-AEED-22AA1365888D}" type="slidenum">
              <a:rPr lang="en-US" altLang="en-US"/>
              <a:pPr/>
              <a:t>‹#›</a:t>
            </a:fld>
            <a:endParaRPr lang="en-US" altLang="en-US"/>
          </a:p>
        </p:txBody>
      </p:sp>
    </p:spTree>
    <p:extLst>
      <p:ext uri="{BB962C8B-B14F-4D97-AF65-F5344CB8AC3E}">
        <p14:creationId xmlns:p14="http://schemas.microsoft.com/office/powerpoint/2010/main" val="3249766174"/>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8B0C75-320E-4CED-B52C-4068E3CC8C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AA152-7A57-43A2-985F-8A6ED93993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9E07AF-7E39-4886-9DE4-2020B305921E}"/>
              </a:ext>
            </a:extLst>
          </p:cNvPr>
          <p:cNvSpPr>
            <a:spLocks noGrp="1" noChangeArrowheads="1"/>
          </p:cNvSpPr>
          <p:nvPr>
            <p:ph type="sldNum" sz="quarter" idx="12"/>
          </p:nvPr>
        </p:nvSpPr>
        <p:spPr>
          <a:ln/>
        </p:spPr>
        <p:txBody>
          <a:bodyPr/>
          <a:lstStyle>
            <a:lvl1pPr>
              <a:defRPr/>
            </a:lvl1pPr>
          </a:lstStyle>
          <a:p>
            <a:fld id="{FD873F25-C8C3-49EE-ABCD-F36389DDE74B}" type="slidenum">
              <a:rPr lang="en-US" altLang="en-US"/>
              <a:pPr/>
              <a:t>‹#›</a:t>
            </a:fld>
            <a:endParaRPr lang="en-US" altLang="en-US"/>
          </a:p>
        </p:txBody>
      </p:sp>
    </p:spTree>
    <p:extLst>
      <p:ext uri="{BB962C8B-B14F-4D97-AF65-F5344CB8AC3E}">
        <p14:creationId xmlns:p14="http://schemas.microsoft.com/office/powerpoint/2010/main" val="3580225369"/>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C915F5-7116-4494-BC70-4E20915FA8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B7050F-D730-416E-878A-72A7A76B92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9E851A-BEED-4B9A-B873-25B594A3CBE6}"/>
              </a:ext>
            </a:extLst>
          </p:cNvPr>
          <p:cNvSpPr>
            <a:spLocks noGrp="1" noChangeArrowheads="1"/>
          </p:cNvSpPr>
          <p:nvPr>
            <p:ph type="sldNum" sz="quarter" idx="12"/>
          </p:nvPr>
        </p:nvSpPr>
        <p:spPr>
          <a:ln/>
        </p:spPr>
        <p:txBody>
          <a:bodyPr/>
          <a:lstStyle>
            <a:lvl1pPr>
              <a:defRPr/>
            </a:lvl1pPr>
          </a:lstStyle>
          <a:p>
            <a:fld id="{A69489A0-5F2E-45B6-B938-61376610AAA4}" type="slidenum">
              <a:rPr lang="en-US" altLang="en-US"/>
              <a:pPr/>
              <a:t>‹#›</a:t>
            </a:fld>
            <a:endParaRPr lang="en-US" altLang="en-US"/>
          </a:p>
        </p:txBody>
      </p:sp>
    </p:spTree>
    <p:extLst>
      <p:ext uri="{BB962C8B-B14F-4D97-AF65-F5344CB8AC3E}">
        <p14:creationId xmlns:p14="http://schemas.microsoft.com/office/powerpoint/2010/main" val="500403306"/>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559101-9E52-4642-A2C3-DAAC064184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CA27C5-C834-4DA8-9285-77821BBBD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5B6B9F-94FE-462A-8F05-FAB25F3253D8}"/>
              </a:ext>
            </a:extLst>
          </p:cNvPr>
          <p:cNvSpPr>
            <a:spLocks noGrp="1" noChangeArrowheads="1"/>
          </p:cNvSpPr>
          <p:nvPr>
            <p:ph type="sldNum" sz="quarter" idx="12"/>
          </p:nvPr>
        </p:nvSpPr>
        <p:spPr>
          <a:ln/>
        </p:spPr>
        <p:txBody>
          <a:bodyPr/>
          <a:lstStyle>
            <a:lvl1pPr>
              <a:defRPr/>
            </a:lvl1pPr>
          </a:lstStyle>
          <a:p>
            <a:fld id="{0DE416F7-807D-43EC-AD00-5E45A6B9C9BA}" type="slidenum">
              <a:rPr lang="en-US" altLang="en-US"/>
              <a:pPr/>
              <a:t>‹#›</a:t>
            </a:fld>
            <a:endParaRPr lang="en-US" altLang="en-US"/>
          </a:p>
        </p:txBody>
      </p:sp>
    </p:spTree>
    <p:extLst>
      <p:ext uri="{BB962C8B-B14F-4D97-AF65-F5344CB8AC3E}">
        <p14:creationId xmlns:p14="http://schemas.microsoft.com/office/powerpoint/2010/main" val="3037852824"/>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7A00D4-35BF-4979-83CA-FABB6A36AA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BB4A9C-8288-45C1-9849-20ACABF5B8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12D878-18CB-4DBB-852A-7BB4F37DDF0E}"/>
              </a:ext>
            </a:extLst>
          </p:cNvPr>
          <p:cNvSpPr>
            <a:spLocks noGrp="1" noChangeArrowheads="1"/>
          </p:cNvSpPr>
          <p:nvPr>
            <p:ph type="sldNum" sz="quarter" idx="12"/>
          </p:nvPr>
        </p:nvSpPr>
        <p:spPr>
          <a:ln/>
        </p:spPr>
        <p:txBody>
          <a:bodyPr/>
          <a:lstStyle>
            <a:lvl1pPr>
              <a:defRPr/>
            </a:lvl1pPr>
          </a:lstStyle>
          <a:p>
            <a:fld id="{70D223E6-AA43-413F-8173-C06BC3F32E7E}" type="slidenum">
              <a:rPr lang="en-US" altLang="en-US"/>
              <a:pPr/>
              <a:t>‹#›</a:t>
            </a:fld>
            <a:endParaRPr lang="en-US" altLang="en-US"/>
          </a:p>
        </p:txBody>
      </p:sp>
    </p:spTree>
    <p:extLst>
      <p:ext uri="{BB962C8B-B14F-4D97-AF65-F5344CB8AC3E}">
        <p14:creationId xmlns:p14="http://schemas.microsoft.com/office/powerpoint/2010/main" val="857934030"/>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E9DB25-E06C-4A3F-BEFF-0741B8792A1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7CFA37-A581-4242-B796-DDD82E789E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3111D7-0943-4194-B233-0BB4A0C2EEF3}"/>
              </a:ext>
            </a:extLst>
          </p:cNvPr>
          <p:cNvSpPr>
            <a:spLocks noGrp="1" noChangeArrowheads="1"/>
          </p:cNvSpPr>
          <p:nvPr>
            <p:ph type="sldNum" sz="quarter" idx="12"/>
          </p:nvPr>
        </p:nvSpPr>
        <p:spPr>
          <a:ln/>
        </p:spPr>
        <p:txBody>
          <a:bodyPr/>
          <a:lstStyle>
            <a:lvl1pPr>
              <a:defRPr/>
            </a:lvl1pPr>
          </a:lstStyle>
          <a:p>
            <a:fld id="{38C4F4FF-B02C-465B-A55F-D08FFB12D5E0}" type="slidenum">
              <a:rPr lang="en-US" altLang="en-US"/>
              <a:pPr/>
              <a:t>‹#›</a:t>
            </a:fld>
            <a:endParaRPr lang="en-US" altLang="en-US"/>
          </a:p>
        </p:txBody>
      </p:sp>
    </p:spTree>
    <p:extLst>
      <p:ext uri="{BB962C8B-B14F-4D97-AF65-F5344CB8AC3E}">
        <p14:creationId xmlns:p14="http://schemas.microsoft.com/office/powerpoint/2010/main" val="2928954690"/>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7AD7C1-717D-4B73-B8C6-E6EDDCB10A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D0DFD1-5DE4-4E7B-9DD3-6C89C1827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7108DE-048E-44CF-A805-E0D4FEB6DE88}"/>
              </a:ext>
            </a:extLst>
          </p:cNvPr>
          <p:cNvSpPr>
            <a:spLocks noGrp="1" noChangeArrowheads="1"/>
          </p:cNvSpPr>
          <p:nvPr>
            <p:ph type="sldNum" sz="quarter" idx="12"/>
          </p:nvPr>
        </p:nvSpPr>
        <p:spPr>
          <a:ln/>
        </p:spPr>
        <p:txBody>
          <a:bodyPr/>
          <a:lstStyle>
            <a:lvl1pPr>
              <a:defRPr/>
            </a:lvl1pPr>
          </a:lstStyle>
          <a:p>
            <a:fld id="{31E6D91A-528A-4367-AABC-DB4D1897E18F}" type="slidenum">
              <a:rPr lang="en-US" altLang="en-US"/>
              <a:pPr/>
              <a:t>‹#›</a:t>
            </a:fld>
            <a:endParaRPr lang="en-US" altLang="en-US"/>
          </a:p>
        </p:txBody>
      </p:sp>
    </p:spTree>
    <p:extLst>
      <p:ext uri="{BB962C8B-B14F-4D97-AF65-F5344CB8AC3E}">
        <p14:creationId xmlns:p14="http://schemas.microsoft.com/office/powerpoint/2010/main" val="80956390"/>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F0F197-F520-4202-83C2-FC1E25E132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EF0B6B-2ADC-48DE-8529-2DE837AD3C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4A4940-1F5A-4619-AD53-71804041C674}"/>
              </a:ext>
            </a:extLst>
          </p:cNvPr>
          <p:cNvSpPr>
            <a:spLocks noGrp="1" noChangeArrowheads="1"/>
          </p:cNvSpPr>
          <p:nvPr>
            <p:ph type="sldNum" sz="quarter" idx="12"/>
          </p:nvPr>
        </p:nvSpPr>
        <p:spPr>
          <a:ln/>
        </p:spPr>
        <p:txBody>
          <a:bodyPr/>
          <a:lstStyle>
            <a:lvl1pPr>
              <a:defRPr/>
            </a:lvl1pPr>
          </a:lstStyle>
          <a:p>
            <a:fld id="{A68A4684-4D60-4EEE-B113-89FEC15D1E77}" type="slidenum">
              <a:rPr lang="en-US" altLang="en-US"/>
              <a:pPr/>
              <a:t>‹#›</a:t>
            </a:fld>
            <a:endParaRPr lang="en-US" altLang="en-US"/>
          </a:p>
        </p:txBody>
      </p:sp>
    </p:spTree>
    <p:extLst>
      <p:ext uri="{BB962C8B-B14F-4D97-AF65-F5344CB8AC3E}">
        <p14:creationId xmlns:p14="http://schemas.microsoft.com/office/powerpoint/2010/main" val="3937320815"/>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497"/>
            </a:gs>
            <a:gs pos="100000">
              <a:srgbClr val="FFF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1FF729-9217-4480-8C28-A917FD36BFD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FF608E1-2650-4111-A1DB-09E54F600BE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160F6E-9C0F-4022-A51B-341ED612CB2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4C72051-2C35-435D-A02D-ADF31AE891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AE4F650-03A3-4978-87B9-0EEEED7265C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2CF7824-DDD5-4E5A-9236-E3320945EAB6}" type="slidenum">
              <a:rPr lang="en-US" altLang="en-US"/>
              <a:pPr/>
              <a:t>‹#›</a:t>
            </a:fld>
            <a:endParaRPr lang="en-US" altLang="en-US"/>
          </a:p>
        </p:txBody>
      </p:sp>
    </p:spTree>
    <p:extLst>
      <p:ext uri="{BB962C8B-B14F-4D97-AF65-F5344CB8AC3E}">
        <p14:creationId xmlns:p14="http://schemas.microsoft.com/office/powerpoint/2010/main" val="2379244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DFFE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1D6F00-E421-4DB6-B326-167D73E90E3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48E907-F30D-47A4-8565-F75B60D8C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7FEA633-8D2D-491E-835B-52669B7DF9B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E1379B7-74FE-412C-B8C2-C43A8E1C48E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062E0B0-EF27-4F32-9885-FA879336008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D9A75E5-1ADF-4B47-A11D-4AEF67F00E72}" type="slidenum">
              <a:rPr lang="en-US" altLang="en-US"/>
              <a:pPr/>
              <a:t>‹#›</a:t>
            </a:fld>
            <a:endParaRPr lang="en-US" altLang="en-US"/>
          </a:p>
        </p:txBody>
      </p:sp>
    </p:spTree>
    <p:extLst>
      <p:ext uri="{BB962C8B-B14F-4D97-AF65-F5344CB8AC3E}">
        <p14:creationId xmlns:p14="http://schemas.microsoft.com/office/powerpoint/2010/main" val="1706284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F7285E8-64AD-41FF-A5D9-8336B2A62F59}"/>
              </a:ext>
            </a:extLst>
          </p:cNvPr>
          <p:cNvSpPr>
            <a:spLocks noGrp="1" noChangeArrowheads="1"/>
          </p:cNvSpPr>
          <p:nvPr>
            <p:ph type="title"/>
          </p:nvPr>
        </p:nvSpPr>
        <p:spPr bwMode="auto">
          <a:xfrm>
            <a:off x="685800" y="5334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59145C31-FF58-48EE-975E-6DFFDE86C0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49F73DF8-53C7-4F20-A272-2D211294D39B}"/>
              </a:ext>
            </a:extLst>
          </p:cNvPr>
          <p:cNvSpPr>
            <a:spLocks noChangeArrowheads="1"/>
          </p:cNvSpPr>
          <p:nvPr/>
        </p:nvSpPr>
        <p:spPr bwMode="auto">
          <a:xfrm>
            <a:off x="0" y="0"/>
            <a:ext cx="9142413" cy="682625"/>
          </a:xfrm>
          <a:prstGeom prst="rect">
            <a:avLst/>
          </a:prstGeom>
          <a:solidFill>
            <a:srgbClr val="AA7C00"/>
          </a:solidFill>
          <a:ln w="12700">
            <a:noFill/>
            <a:miter lim="800000"/>
            <a:headEnd/>
            <a:tailEnd/>
          </a:ln>
          <a:effectLst/>
        </p:spPr>
        <p:txBody>
          <a:bodyPr wrap="none" anchor="ctr"/>
          <a:lstStyle/>
          <a:p>
            <a:pPr>
              <a:defRPr/>
            </a:pPr>
            <a:endParaRPr lang="en-US"/>
          </a:p>
        </p:txBody>
      </p:sp>
      <p:sp>
        <p:nvSpPr>
          <p:cNvPr id="11269" name="Rectangle 5">
            <a:extLst>
              <a:ext uri="{FF2B5EF4-FFF2-40B4-BE49-F238E27FC236}">
                <a16:creationId xmlns:a16="http://schemas.microsoft.com/office/drawing/2014/main" id="{99DCB9D9-119E-4C12-8292-D675D0564C87}"/>
              </a:ext>
            </a:extLst>
          </p:cNvPr>
          <p:cNvSpPr>
            <a:spLocks noChangeArrowheads="1"/>
          </p:cNvSpPr>
          <p:nvPr/>
        </p:nvSpPr>
        <p:spPr bwMode="auto">
          <a:xfrm>
            <a:off x="0" y="700088"/>
            <a:ext cx="290513" cy="6156325"/>
          </a:xfrm>
          <a:prstGeom prst="rect">
            <a:avLst/>
          </a:prstGeom>
          <a:pattFill prst="pct50">
            <a:fgClr>
              <a:srgbClr val="003B55"/>
            </a:fgClr>
            <a:bgClr>
              <a:srgbClr val="A8AA00"/>
            </a:bgClr>
          </a:pattFill>
          <a:ln w="12700">
            <a:noFill/>
            <a:miter lim="800000"/>
            <a:headEnd/>
            <a:tailEnd/>
          </a:ln>
          <a:effectLst/>
        </p:spPr>
        <p:txBody>
          <a:bodyPr wrap="none" anchor="ctr"/>
          <a:lstStyle/>
          <a:p>
            <a:pPr>
              <a:defRPr/>
            </a:pPr>
            <a:endParaRPr lang="en-US"/>
          </a:p>
        </p:txBody>
      </p:sp>
      <p:sp>
        <p:nvSpPr>
          <p:cNvPr id="11270" name="Rectangle 6">
            <a:extLst>
              <a:ext uri="{FF2B5EF4-FFF2-40B4-BE49-F238E27FC236}">
                <a16:creationId xmlns:a16="http://schemas.microsoft.com/office/drawing/2014/main" id="{4C150E3B-2B4C-40B1-B5EE-C52E29FBCA2B}"/>
              </a:ext>
            </a:extLst>
          </p:cNvPr>
          <p:cNvSpPr>
            <a:spLocks noChangeArrowheads="1"/>
          </p:cNvSpPr>
          <p:nvPr/>
        </p:nvSpPr>
        <p:spPr bwMode="auto">
          <a:xfrm>
            <a:off x="8851900" y="700088"/>
            <a:ext cx="290513" cy="6156325"/>
          </a:xfrm>
          <a:prstGeom prst="rect">
            <a:avLst/>
          </a:prstGeom>
          <a:solidFill>
            <a:srgbClr val="003B55"/>
          </a:solidFill>
          <a:ln w="12700">
            <a:noFill/>
            <a:miter lim="800000"/>
            <a:headEnd/>
            <a:tailEnd/>
          </a:ln>
          <a:effectLst/>
        </p:spPr>
        <p:txBody>
          <a:bodyPr wrap="none" anchor="ctr"/>
          <a:lstStyle/>
          <a:p>
            <a:pPr>
              <a:defRPr/>
            </a:pPr>
            <a:endParaRPr lang="en-US"/>
          </a:p>
        </p:txBody>
      </p:sp>
      <p:sp>
        <p:nvSpPr>
          <p:cNvPr id="11271" name="Rectangle 7">
            <a:extLst>
              <a:ext uri="{FF2B5EF4-FFF2-40B4-BE49-F238E27FC236}">
                <a16:creationId xmlns:a16="http://schemas.microsoft.com/office/drawing/2014/main" id="{C2E10C33-14E2-4553-BD20-39F99DA0BBFF}"/>
              </a:ext>
            </a:extLst>
          </p:cNvPr>
          <p:cNvSpPr>
            <a:spLocks noChangeArrowheads="1"/>
          </p:cNvSpPr>
          <p:nvPr/>
        </p:nvSpPr>
        <p:spPr bwMode="auto">
          <a:xfrm>
            <a:off x="304800" y="6551613"/>
            <a:ext cx="8534400" cy="304800"/>
          </a:xfrm>
          <a:prstGeom prst="rect">
            <a:avLst/>
          </a:prstGeom>
          <a:solidFill>
            <a:srgbClr val="500055"/>
          </a:solidFill>
          <a:ln w="12700">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4203587415"/>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plit orient="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ea typeface="ＭＳ Ｐゴシック" charset="-128"/>
                <a:cs typeface="ＭＳ Ｐゴシック" charset="-128"/>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ea typeface="ＭＳ Ｐゴシック" charset="-128"/>
                <a:cs typeface="ＭＳ Ｐゴシック" charset="-128"/>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ea typeface="ＭＳ Ｐゴシック" charset="-128"/>
                <a:cs typeface="ＭＳ Ｐゴシック" charset="-128"/>
              </a:defRPr>
            </a:lvl1pPr>
          </a:lstStyle>
          <a:p>
            <a:pPr>
              <a:defRPr/>
            </a:pPr>
            <a:fld id="{41DC5621-BCC7-406E-818E-A4F8A15365AC}" type="slidenum">
              <a:rPr lang="en-US"/>
              <a:pPr>
                <a:defRPr/>
              </a:pPr>
              <a:t>‹#›</a:t>
            </a:fld>
            <a:endParaRPr lang="en-US" dirty="0"/>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Tree>
    <p:extLst>
      <p:ext uri="{BB962C8B-B14F-4D97-AF65-F5344CB8AC3E}">
        <p14:creationId xmlns:p14="http://schemas.microsoft.com/office/powerpoint/2010/main" val="14208636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9/12/2021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432866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8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1C6E52-9433-4A1C-B220-62E0460FC31A}"/>
              </a:ext>
            </a:extLst>
          </p:cNvPr>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4D6C9D-DF77-4155-93A5-D84EC4644E48}"/>
              </a:ext>
            </a:extLst>
          </p:cNvPr>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4D2F3C8E-9450-4862-86CB-4E178A0951C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CC"/>
                </a:solidFill>
                <a:latin typeface="Arial" charset="0"/>
                <a:cs typeface="Arial" charset="0"/>
              </a:defRPr>
            </a:lvl1pPr>
          </a:lstStyle>
          <a:p>
            <a:pPr>
              <a:defRPr/>
            </a:pPr>
            <a:endParaRPr lang="en-US"/>
          </a:p>
        </p:txBody>
      </p:sp>
      <p:sp>
        <p:nvSpPr>
          <p:cNvPr id="6149" name="Rectangle 5">
            <a:extLst>
              <a:ext uri="{FF2B5EF4-FFF2-40B4-BE49-F238E27FC236}">
                <a16:creationId xmlns:a16="http://schemas.microsoft.com/office/drawing/2014/main" id="{1039E0F6-3E04-4A32-AD46-776CFEE8598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CC"/>
                </a:solidFill>
                <a:latin typeface="Arial" charset="0"/>
                <a:cs typeface="Arial" charset="0"/>
              </a:defRPr>
            </a:lvl1pPr>
          </a:lstStyle>
          <a:p>
            <a:pPr>
              <a:defRPr/>
            </a:pPr>
            <a:endParaRPr lang="en-US"/>
          </a:p>
        </p:txBody>
      </p:sp>
      <p:sp>
        <p:nvSpPr>
          <p:cNvPr id="6150" name="Rectangle 6">
            <a:extLst>
              <a:ext uri="{FF2B5EF4-FFF2-40B4-BE49-F238E27FC236}">
                <a16:creationId xmlns:a16="http://schemas.microsoft.com/office/drawing/2014/main" id="{A6F5F0F9-EF94-4D51-BB6E-830625CE9E8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CC"/>
                </a:solidFill>
              </a:defRPr>
            </a:lvl1pPr>
          </a:lstStyle>
          <a:p>
            <a:fld id="{F21FECBA-AEA4-4ADE-B903-60BB7973A694}" type="slidenum">
              <a:rPr lang="en-US" altLang="en-US"/>
              <a:pPr/>
              <a:t>‹#›</a:t>
            </a:fld>
            <a:endParaRPr lang="en-US" altLang="en-US"/>
          </a:p>
        </p:txBody>
      </p:sp>
      <p:sp>
        <p:nvSpPr>
          <p:cNvPr id="1031" name="FormatShape" descr="SKIING" hidden="1">
            <a:extLst>
              <a:ext uri="{FF2B5EF4-FFF2-40B4-BE49-F238E27FC236}">
                <a16:creationId xmlns:a16="http://schemas.microsoft.com/office/drawing/2014/main" id="{4642E4D3-75B0-47BF-B701-16B4A8332BF8}"/>
              </a:ext>
            </a:extLst>
          </p:cNvPr>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0000CC"/>
              </a:solidFill>
            </a:endParaRPr>
          </a:p>
        </p:txBody>
      </p:sp>
    </p:spTree>
    <p:extLst>
      <p:ext uri="{BB962C8B-B14F-4D97-AF65-F5344CB8AC3E}">
        <p14:creationId xmlns:p14="http://schemas.microsoft.com/office/powerpoint/2010/main" val="24431771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slow">
    <p:split orient="vert"/>
  </p:transition>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Arial" charset="0"/>
        </a:defRPr>
      </a:lvl2pPr>
      <a:lvl3pPr algn="ctr" rtl="0" eaLnBrk="0" fontAlgn="base" hangingPunct="0">
        <a:spcBef>
          <a:spcPct val="0"/>
        </a:spcBef>
        <a:spcAft>
          <a:spcPct val="0"/>
        </a:spcAft>
        <a:defRPr sz="4400">
          <a:solidFill>
            <a:srgbClr val="0000CC"/>
          </a:solidFill>
          <a:latin typeface="Arial" charset="0"/>
        </a:defRPr>
      </a:lvl3pPr>
      <a:lvl4pPr algn="ctr" rtl="0" eaLnBrk="0" fontAlgn="base" hangingPunct="0">
        <a:spcBef>
          <a:spcPct val="0"/>
        </a:spcBef>
        <a:spcAft>
          <a:spcPct val="0"/>
        </a:spcAft>
        <a:defRPr sz="4400">
          <a:solidFill>
            <a:srgbClr val="0000CC"/>
          </a:solidFill>
          <a:latin typeface="Arial" charset="0"/>
        </a:defRPr>
      </a:lvl4pPr>
      <a:lvl5pPr algn="ctr" rtl="0" eaLnBrk="0" fontAlgn="base" hangingPunct="0">
        <a:spcBef>
          <a:spcPct val="0"/>
        </a:spcBef>
        <a:spcAft>
          <a:spcPct val="0"/>
        </a:spcAft>
        <a:defRPr sz="4400">
          <a:solidFill>
            <a:srgbClr val="0000CC"/>
          </a:solidFill>
          <a:latin typeface="Arial" charset="0"/>
        </a:defRPr>
      </a:lvl5pPr>
      <a:lvl6pPr marL="457200" algn="ctr" rtl="0" fontAlgn="base">
        <a:spcBef>
          <a:spcPct val="0"/>
        </a:spcBef>
        <a:spcAft>
          <a:spcPct val="0"/>
        </a:spcAft>
        <a:defRPr sz="4400">
          <a:solidFill>
            <a:srgbClr val="0000CC"/>
          </a:solidFill>
          <a:latin typeface="Arial" charset="0"/>
        </a:defRPr>
      </a:lvl6pPr>
      <a:lvl7pPr marL="914400" algn="ctr" rtl="0" fontAlgn="base">
        <a:spcBef>
          <a:spcPct val="0"/>
        </a:spcBef>
        <a:spcAft>
          <a:spcPct val="0"/>
        </a:spcAft>
        <a:defRPr sz="4400">
          <a:solidFill>
            <a:srgbClr val="0000CC"/>
          </a:solidFill>
          <a:latin typeface="Arial" charset="0"/>
        </a:defRPr>
      </a:lvl7pPr>
      <a:lvl8pPr marL="1371600" algn="ctr" rtl="0" fontAlgn="base">
        <a:spcBef>
          <a:spcPct val="0"/>
        </a:spcBef>
        <a:spcAft>
          <a:spcPct val="0"/>
        </a:spcAft>
        <a:defRPr sz="4400">
          <a:solidFill>
            <a:srgbClr val="0000CC"/>
          </a:solidFill>
          <a:latin typeface="Arial" charset="0"/>
        </a:defRPr>
      </a:lvl8pPr>
      <a:lvl9pPr marL="1828800" algn="ctr" rtl="0" fontAlgn="base">
        <a:spcBef>
          <a:spcPct val="0"/>
        </a:spcBef>
        <a:spcAft>
          <a:spcPct val="0"/>
        </a:spcAft>
        <a:defRPr sz="4400">
          <a:solidFill>
            <a:srgbClr val="0000CC"/>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C4F61-AF72-4A39-9163-3AC9304EA6FC}"/>
              </a:ext>
            </a:extLst>
          </p:cNvPr>
          <p:cNvSpPr txBox="1"/>
          <p:nvPr/>
        </p:nvSpPr>
        <p:spPr>
          <a:xfrm>
            <a:off x="1100831" y="426128"/>
            <a:ext cx="7436678" cy="4491637"/>
          </a:xfrm>
          <a:prstGeom prst="rect">
            <a:avLst/>
          </a:prstGeom>
          <a:noFill/>
        </p:spPr>
        <p:txBody>
          <a:bodyPr wrap="square" numCol="2"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Before the 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Scattering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Patriarchs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Wandering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Invasion and Conquest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JUDGES</a:t>
            </a:r>
          </a:p>
        </p:txBody>
      </p:sp>
      <p:sp>
        <p:nvSpPr>
          <p:cNvPr id="2" name="TextBox 1">
            <a:extLst>
              <a:ext uri="{FF2B5EF4-FFF2-40B4-BE49-F238E27FC236}">
                <a16:creationId xmlns:a16="http://schemas.microsoft.com/office/drawing/2014/main" id="{B179DF70-8DC4-4721-A520-97A0D577946B}"/>
              </a:ext>
            </a:extLst>
          </p:cNvPr>
          <p:cNvSpPr txBox="1"/>
          <p:nvPr/>
        </p:nvSpPr>
        <p:spPr>
          <a:xfrm>
            <a:off x="568171" y="5601810"/>
            <a:ext cx="796933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JUDGES WEEK 4:  ABIMELECH, JEPHTHAH (Judges </a:t>
            </a:r>
            <a:r>
              <a:rPr lang="en-US" sz="2800" b="1" dirty="0">
                <a:solidFill>
                  <a:prstClr val="white"/>
                </a:solidFill>
                <a:latin typeface="Calibri" panose="020F0502020204030204" pitchFamily="34" charset="0"/>
                <a:cs typeface="Calibri" panose="020F0502020204030204" pitchFamily="34" charset="0"/>
              </a:rPr>
              <a:t>9-11:28)</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6097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9" name="Picture 21">
            <a:extLst>
              <a:ext uri="{FF2B5EF4-FFF2-40B4-BE49-F238E27FC236}">
                <a16:creationId xmlns:a16="http://schemas.microsoft.com/office/drawing/2014/main" id="{341BB704-5E61-4D59-9022-2FFD0A739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51054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5" name="Rectangle 7">
            <a:extLst>
              <a:ext uri="{FF2B5EF4-FFF2-40B4-BE49-F238E27FC236}">
                <a16:creationId xmlns:a16="http://schemas.microsoft.com/office/drawing/2014/main" id="{782892CD-FB01-40EF-A9F8-38B6F555683D}"/>
              </a:ext>
            </a:extLst>
          </p:cNvPr>
          <p:cNvSpPr>
            <a:spLocks noChangeArrowheads="1"/>
          </p:cNvSpPr>
          <p:nvPr/>
        </p:nvSpPr>
        <p:spPr bwMode="auto">
          <a:xfrm>
            <a:off x="4648200" y="2362200"/>
            <a:ext cx="1371600" cy="457200"/>
          </a:xfrm>
          <a:prstGeom prst="rect">
            <a:avLst/>
          </a:prstGeom>
          <a:solidFill>
            <a:schemeClr val="tx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7" name="Rectangle 9">
            <a:extLst>
              <a:ext uri="{FF2B5EF4-FFF2-40B4-BE49-F238E27FC236}">
                <a16:creationId xmlns:a16="http://schemas.microsoft.com/office/drawing/2014/main" id="{71C5FF24-2181-4A5F-A7DB-CE3FC16127FA}"/>
              </a:ext>
            </a:extLst>
          </p:cNvPr>
          <p:cNvSpPr>
            <a:spLocks noChangeArrowheads="1"/>
          </p:cNvSpPr>
          <p:nvPr/>
        </p:nvSpPr>
        <p:spPr bwMode="auto">
          <a:xfrm>
            <a:off x="4191000" y="4419600"/>
            <a:ext cx="12954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9" name="Rectangle 11">
            <a:extLst>
              <a:ext uri="{FF2B5EF4-FFF2-40B4-BE49-F238E27FC236}">
                <a16:creationId xmlns:a16="http://schemas.microsoft.com/office/drawing/2014/main" id="{8AFD2501-C5A9-4583-BC28-174E2D8A34F9}"/>
              </a:ext>
            </a:extLst>
          </p:cNvPr>
          <p:cNvSpPr>
            <a:spLocks noChangeArrowheads="1"/>
          </p:cNvSpPr>
          <p:nvPr/>
        </p:nvSpPr>
        <p:spPr bwMode="auto">
          <a:xfrm>
            <a:off x="5791200" y="1382713"/>
            <a:ext cx="1219200" cy="533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0" name="Text Box 12">
            <a:extLst>
              <a:ext uri="{FF2B5EF4-FFF2-40B4-BE49-F238E27FC236}">
                <a16:creationId xmlns:a16="http://schemas.microsoft.com/office/drawing/2014/main" id="{AC174CE0-66B5-4008-9215-4BCF2259C8A6}"/>
              </a:ext>
            </a:extLst>
          </p:cNvPr>
          <p:cNvSpPr txBox="1">
            <a:spLocks noChangeArrowheads="1"/>
          </p:cNvSpPr>
          <p:nvPr/>
        </p:nvSpPr>
        <p:spPr bwMode="auto">
          <a:xfrm>
            <a:off x="5791200" y="1431925"/>
            <a:ext cx="12954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1" name="Rectangle 13">
            <a:extLst>
              <a:ext uri="{FF2B5EF4-FFF2-40B4-BE49-F238E27FC236}">
                <a16:creationId xmlns:a16="http://schemas.microsoft.com/office/drawing/2014/main" id="{3C6576D0-C1D1-406F-A3D5-C9EA563E7D5A}"/>
              </a:ext>
            </a:extLst>
          </p:cNvPr>
          <p:cNvSpPr>
            <a:spLocks noChangeArrowheads="1"/>
          </p:cNvSpPr>
          <p:nvPr/>
        </p:nvSpPr>
        <p:spPr bwMode="auto">
          <a:xfrm>
            <a:off x="5105400" y="3810000"/>
            <a:ext cx="10668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3" name="Rectangle 15">
            <a:extLst>
              <a:ext uri="{FF2B5EF4-FFF2-40B4-BE49-F238E27FC236}">
                <a16:creationId xmlns:a16="http://schemas.microsoft.com/office/drawing/2014/main" id="{BC30D163-A7DB-496A-99E6-F882CCEA25EA}"/>
              </a:ext>
            </a:extLst>
          </p:cNvPr>
          <p:cNvSpPr>
            <a:spLocks noChangeArrowheads="1"/>
          </p:cNvSpPr>
          <p:nvPr/>
        </p:nvSpPr>
        <p:spPr bwMode="auto">
          <a:xfrm>
            <a:off x="5257800" y="3048000"/>
            <a:ext cx="1524000" cy="4572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4" name="Text Box 16">
            <a:extLst>
              <a:ext uri="{FF2B5EF4-FFF2-40B4-BE49-F238E27FC236}">
                <a16:creationId xmlns:a16="http://schemas.microsoft.com/office/drawing/2014/main" id="{41B9AF14-CE3B-4662-A40C-48AD8B34DA70}"/>
              </a:ext>
            </a:extLst>
          </p:cNvPr>
          <p:cNvSpPr txBox="1">
            <a:spLocks noChangeArrowheads="1"/>
          </p:cNvSpPr>
          <p:nvPr/>
        </p:nvSpPr>
        <p:spPr bwMode="auto">
          <a:xfrm>
            <a:off x="5181600" y="3048000"/>
            <a:ext cx="16002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Jephthah</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5" name="Rectangle 17">
            <a:extLst>
              <a:ext uri="{FF2B5EF4-FFF2-40B4-BE49-F238E27FC236}">
                <a16:creationId xmlns:a16="http://schemas.microsoft.com/office/drawing/2014/main" id="{F21F1D28-35CF-44C7-95C4-AC62B5FB711F}"/>
              </a:ext>
            </a:extLst>
          </p:cNvPr>
          <p:cNvSpPr>
            <a:spLocks noChangeArrowheads="1"/>
          </p:cNvSpPr>
          <p:nvPr/>
        </p:nvSpPr>
        <p:spPr bwMode="auto">
          <a:xfrm>
            <a:off x="3752850" y="4953000"/>
            <a:ext cx="1295400" cy="5334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8" name="Rectangle 20">
            <a:extLst>
              <a:ext uri="{FF2B5EF4-FFF2-40B4-BE49-F238E27FC236}">
                <a16:creationId xmlns:a16="http://schemas.microsoft.com/office/drawing/2014/main" id="{361CD1FD-87EE-432F-9431-D809728EED2C}"/>
              </a:ext>
            </a:extLst>
          </p:cNvPr>
          <p:cNvSpPr>
            <a:spLocks noChangeArrowheads="1"/>
          </p:cNvSpPr>
          <p:nvPr/>
        </p:nvSpPr>
        <p:spPr bwMode="auto">
          <a:xfrm>
            <a:off x="3733800" y="3810000"/>
            <a:ext cx="12192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3" name="Rectangle 16">
            <a:extLst>
              <a:ext uri="{FF2B5EF4-FFF2-40B4-BE49-F238E27FC236}">
                <a16:creationId xmlns:a16="http://schemas.microsoft.com/office/drawing/2014/main" id="{990328E7-267E-4AB9-850D-966B7A61D9CF}"/>
              </a:ext>
            </a:extLst>
          </p:cNvPr>
          <p:cNvSpPr>
            <a:spLocks noChangeArrowheads="1"/>
          </p:cNvSpPr>
          <p:nvPr/>
        </p:nvSpPr>
        <p:spPr bwMode="auto">
          <a:xfrm>
            <a:off x="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4" name="Rectangle 17">
            <a:extLst>
              <a:ext uri="{FF2B5EF4-FFF2-40B4-BE49-F238E27FC236}">
                <a16:creationId xmlns:a16="http://schemas.microsoft.com/office/drawing/2014/main" id="{C57E2601-6E95-4B1D-B0A3-E4E7A92D9726}"/>
              </a:ext>
            </a:extLst>
          </p:cNvPr>
          <p:cNvSpPr>
            <a:spLocks noChangeArrowheads="1"/>
          </p:cNvSpPr>
          <p:nvPr/>
        </p:nvSpPr>
        <p:spPr bwMode="auto">
          <a:xfrm>
            <a:off x="883920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5" name="Rectangle 18">
            <a:extLst>
              <a:ext uri="{FF2B5EF4-FFF2-40B4-BE49-F238E27FC236}">
                <a16:creationId xmlns:a16="http://schemas.microsoft.com/office/drawing/2014/main" id="{C2C1536A-D31D-419A-A7C6-7FC154E41747}"/>
              </a:ext>
            </a:extLst>
          </p:cNvPr>
          <p:cNvSpPr>
            <a:spLocks noChangeArrowheads="1"/>
          </p:cNvSpPr>
          <p:nvPr/>
        </p:nvSpPr>
        <p:spPr bwMode="auto">
          <a:xfrm>
            <a:off x="0" y="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6" name="Rectangle 19">
            <a:extLst>
              <a:ext uri="{FF2B5EF4-FFF2-40B4-BE49-F238E27FC236}">
                <a16:creationId xmlns:a16="http://schemas.microsoft.com/office/drawing/2014/main" id="{3B67424D-0A74-430A-ACCF-4906F280BA90}"/>
              </a:ext>
            </a:extLst>
          </p:cNvPr>
          <p:cNvSpPr>
            <a:spLocks noChangeArrowheads="1"/>
          </p:cNvSpPr>
          <p:nvPr/>
        </p:nvSpPr>
        <p:spPr bwMode="auto">
          <a:xfrm>
            <a:off x="0" y="655320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244386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2000"/>
                                        <p:tgtEl>
                                          <p:spTgt spid="2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063"/>
                                        </p:tgtEl>
                                        <p:attrNameLst>
                                          <p:attrName>style.visibility</p:attrName>
                                        </p:attrNameLst>
                                      </p:cBhvr>
                                      <p:to>
                                        <p:strVal val="visible"/>
                                      </p:to>
                                    </p:set>
                                    <p:animEffect transition="in" filter="fade">
                                      <p:cBhvr>
                                        <p:cTn id="12" dur="770" decel="100000"/>
                                        <p:tgtEl>
                                          <p:spTgt spid="2063"/>
                                        </p:tgtEl>
                                      </p:cBhvr>
                                    </p:animEffect>
                                    <p:animScale>
                                      <p:cBhvr>
                                        <p:cTn id="13" dur="770" decel="100000"/>
                                        <p:tgtEl>
                                          <p:spTgt spid="2063"/>
                                        </p:tgtEl>
                                      </p:cBhvr>
                                      <p:from x="10000" y="10000"/>
                                      <p:to x="200000" y="450000"/>
                                    </p:animScale>
                                    <p:animScale>
                                      <p:cBhvr>
                                        <p:cTn id="14" dur="1230" accel="100000" fill="hold">
                                          <p:stCondLst>
                                            <p:cond delay="770"/>
                                          </p:stCondLst>
                                        </p:cTn>
                                        <p:tgtEl>
                                          <p:spTgt spid="2063"/>
                                        </p:tgtEl>
                                      </p:cBhvr>
                                      <p:from x="200000" y="450000"/>
                                      <p:to x="100000" y="100000"/>
                                    </p:animScale>
                                    <p:set>
                                      <p:cBhvr>
                                        <p:cTn id="15" dur="770" fill="hold"/>
                                        <p:tgtEl>
                                          <p:spTgt spid="2063"/>
                                        </p:tgtEl>
                                        <p:attrNameLst>
                                          <p:attrName>ppt_x</p:attrName>
                                        </p:attrNameLst>
                                      </p:cBhvr>
                                      <p:to>
                                        <p:strVal val="(0.5)"/>
                                      </p:to>
                                    </p:set>
                                    <p:anim from="(0.5)" to="(#ppt_x)" calcmode="lin" valueType="num">
                                      <p:cBhvr>
                                        <p:cTn id="16" dur="1230" accel="100000" fill="hold">
                                          <p:stCondLst>
                                            <p:cond delay="770"/>
                                          </p:stCondLst>
                                        </p:cTn>
                                        <p:tgtEl>
                                          <p:spTgt spid="2063"/>
                                        </p:tgtEl>
                                        <p:attrNameLst>
                                          <p:attrName>ppt_x</p:attrName>
                                        </p:attrNameLst>
                                      </p:cBhvr>
                                    </p:anim>
                                    <p:set>
                                      <p:cBhvr>
                                        <p:cTn id="17" dur="770" fill="hold"/>
                                        <p:tgtEl>
                                          <p:spTgt spid="2063"/>
                                        </p:tgtEl>
                                        <p:attrNameLst>
                                          <p:attrName>ppt_y</p:attrName>
                                        </p:attrNameLst>
                                      </p:cBhvr>
                                      <p:to>
                                        <p:strVal val="(#ppt_y+0.4)"/>
                                      </p:to>
                                    </p:set>
                                    <p:anim from="(#ppt_y+0.4)" to="(#ppt_y)" calcmode="lin" valueType="num">
                                      <p:cBhvr>
                                        <p:cTn id="18" dur="1230" accel="100000" fill="hold">
                                          <p:stCondLst>
                                            <p:cond delay="770"/>
                                          </p:stCondLst>
                                        </p:cTn>
                                        <p:tgtEl>
                                          <p:spTgt spid="20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a:extLst>
              <a:ext uri="{FF2B5EF4-FFF2-40B4-BE49-F238E27FC236}">
                <a16:creationId xmlns:a16="http://schemas.microsoft.com/office/drawing/2014/main" id="{365CD502-82B4-4BC6-A392-F0A60805C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133599"/>
            <a:ext cx="41243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9E8F0664-D0D4-421C-844F-96E0F90839F8}"/>
              </a:ext>
            </a:extLst>
          </p:cNvPr>
          <p:cNvSpPr>
            <a:spLocks noGrp="1" noChangeArrowheads="1"/>
          </p:cNvSpPr>
          <p:nvPr>
            <p:ph type="title"/>
          </p:nvPr>
        </p:nvSpPr>
        <p:spPr>
          <a:xfrm>
            <a:off x="457200" y="304800"/>
            <a:ext cx="8229600" cy="884238"/>
          </a:xfrm>
        </p:spPr>
        <p:txBody>
          <a:bodyPr/>
          <a:lstStyle/>
          <a:p>
            <a:pPr eaLnBrk="1" hangingPunct="1">
              <a:defRPr/>
            </a:pPr>
            <a:r>
              <a:rPr lang="en-US" sz="3600" b="1" dirty="0">
                <a:solidFill>
                  <a:srgbClr val="663300"/>
                </a:solidFill>
                <a:effectLst>
                  <a:outerShdw blurRad="38100" dist="38100" dir="2700000" algn="tl">
                    <a:srgbClr val="000000">
                      <a:alpha val="43137"/>
                    </a:srgbClr>
                  </a:outerShdw>
                </a:effectLst>
                <a:latin typeface="+mn-lt"/>
              </a:rPr>
              <a:t>Areas of Ammonite Oppression</a:t>
            </a:r>
          </a:p>
        </p:txBody>
      </p:sp>
      <p:sp>
        <p:nvSpPr>
          <p:cNvPr id="5123" name="Rectangle 3">
            <a:extLst>
              <a:ext uri="{FF2B5EF4-FFF2-40B4-BE49-F238E27FC236}">
                <a16:creationId xmlns:a16="http://schemas.microsoft.com/office/drawing/2014/main" id="{821100F0-E6A2-41C6-B2A7-0240CC9ED104}"/>
              </a:ext>
            </a:extLst>
          </p:cNvPr>
          <p:cNvSpPr>
            <a:spLocks noGrp="1" noChangeArrowheads="1"/>
          </p:cNvSpPr>
          <p:nvPr>
            <p:ph type="body" idx="1"/>
          </p:nvPr>
        </p:nvSpPr>
        <p:spPr>
          <a:xfrm>
            <a:off x="228600" y="1371600"/>
            <a:ext cx="4800600" cy="5257800"/>
          </a:xfrm>
        </p:spPr>
        <p:txBody>
          <a:bodyPr/>
          <a:lstStyle/>
          <a:p>
            <a:pPr eaLnBrk="1" hangingPunct="1"/>
            <a:r>
              <a:rPr lang="en-US" altLang="en-US" sz="2400" b="1" dirty="0"/>
              <a:t>Ammonites </a:t>
            </a:r>
            <a:r>
              <a:rPr lang="en-US" altLang="en-US" sz="2400" dirty="0"/>
              <a:t>operated primarily in Gilead.</a:t>
            </a:r>
          </a:p>
          <a:p>
            <a:pPr lvl="1" eaLnBrk="1" hangingPunct="1"/>
            <a:r>
              <a:rPr lang="en-US" altLang="en-US" sz="2400" dirty="0"/>
              <a:t>Reuben, Gad, and the half tribe of Manasseh were involved in this oppression.</a:t>
            </a:r>
          </a:p>
          <a:p>
            <a:pPr lvl="1" eaLnBrk="1" hangingPunct="1"/>
            <a:r>
              <a:rPr lang="en-US" altLang="en-US" sz="2400" dirty="0"/>
              <a:t>Ammonites crossed the Jordan to fight against</a:t>
            </a:r>
            <a:r>
              <a:rPr lang="en-US" altLang="en-US" sz="2400" b="1" dirty="0"/>
              <a:t> Judah</a:t>
            </a:r>
            <a:r>
              <a:rPr lang="en-US" altLang="en-US" sz="2400" dirty="0"/>
              <a:t>, </a:t>
            </a:r>
            <a:r>
              <a:rPr lang="en-US" altLang="en-US" sz="2400" b="1" dirty="0"/>
              <a:t>Benjamin</a:t>
            </a:r>
            <a:r>
              <a:rPr lang="en-US" altLang="en-US" sz="2400" dirty="0"/>
              <a:t> and</a:t>
            </a:r>
            <a:r>
              <a:rPr lang="en-US" altLang="en-US" sz="2400" b="1" dirty="0"/>
              <a:t> Ephraim.</a:t>
            </a:r>
            <a:endParaRPr lang="en-US" altLang="en-US" sz="2400" dirty="0"/>
          </a:p>
          <a:p>
            <a:pPr eaLnBrk="1" hangingPunct="1"/>
            <a:endParaRPr lang="en-US" altLang="en-US" dirty="0"/>
          </a:p>
        </p:txBody>
      </p:sp>
      <p:sp>
        <p:nvSpPr>
          <p:cNvPr id="7173" name="Rectangle 4">
            <a:extLst>
              <a:ext uri="{FF2B5EF4-FFF2-40B4-BE49-F238E27FC236}">
                <a16:creationId xmlns:a16="http://schemas.microsoft.com/office/drawing/2014/main" id="{5C188E85-A564-4F1F-8D1D-022C98C6E2DB}"/>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4" name="Rectangle 5">
            <a:extLst>
              <a:ext uri="{FF2B5EF4-FFF2-40B4-BE49-F238E27FC236}">
                <a16:creationId xmlns:a16="http://schemas.microsoft.com/office/drawing/2014/main" id="{3062774D-7BA6-4B57-A1D6-2EB0F5B4FFDD}"/>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5" name="Rectangle 6">
            <a:extLst>
              <a:ext uri="{FF2B5EF4-FFF2-40B4-BE49-F238E27FC236}">
                <a16:creationId xmlns:a16="http://schemas.microsoft.com/office/drawing/2014/main" id="{442F0B90-FDDC-4241-9566-2A0CD3887243}"/>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6" name="Rectangle 7">
            <a:extLst>
              <a:ext uri="{FF2B5EF4-FFF2-40B4-BE49-F238E27FC236}">
                <a16:creationId xmlns:a16="http://schemas.microsoft.com/office/drawing/2014/main" id="{4DA21816-7D72-429A-AC17-7C153EA4BBF8}"/>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7" name="Line 8">
            <a:extLst>
              <a:ext uri="{FF2B5EF4-FFF2-40B4-BE49-F238E27FC236}">
                <a16:creationId xmlns:a16="http://schemas.microsoft.com/office/drawing/2014/main" id="{BF227E16-27EE-464C-AB8B-BD8FA07C3246}"/>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1" name="Oval 11">
            <a:extLst>
              <a:ext uri="{FF2B5EF4-FFF2-40B4-BE49-F238E27FC236}">
                <a16:creationId xmlns:a16="http://schemas.microsoft.com/office/drawing/2014/main" id="{83792CC7-8B88-4243-8BFB-674E9E45C133}"/>
              </a:ext>
            </a:extLst>
          </p:cNvPr>
          <p:cNvSpPr>
            <a:spLocks noChangeArrowheads="1"/>
          </p:cNvSpPr>
          <p:nvPr/>
        </p:nvSpPr>
        <p:spPr bwMode="auto">
          <a:xfrm>
            <a:off x="7315200" y="2286000"/>
            <a:ext cx="990600" cy="17526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2" name="Text Box 12">
            <a:extLst>
              <a:ext uri="{FF2B5EF4-FFF2-40B4-BE49-F238E27FC236}">
                <a16:creationId xmlns:a16="http://schemas.microsoft.com/office/drawing/2014/main" id="{25F5FBCD-B490-4D11-B9ED-173327F50182}"/>
              </a:ext>
            </a:extLst>
          </p:cNvPr>
          <p:cNvSpPr txBox="1">
            <a:spLocks noChangeArrowheads="1"/>
          </p:cNvSpPr>
          <p:nvPr/>
        </p:nvSpPr>
        <p:spPr bwMode="auto">
          <a:xfrm rot="-5400000">
            <a:off x="6865938" y="2855912"/>
            <a:ext cx="1905000" cy="46037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Ammonites</a:t>
            </a:r>
          </a:p>
        </p:txBody>
      </p:sp>
      <p:sp>
        <p:nvSpPr>
          <p:cNvPr id="5133" name="Oval 13">
            <a:extLst>
              <a:ext uri="{FF2B5EF4-FFF2-40B4-BE49-F238E27FC236}">
                <a16:creationId xmlns:a16="http://schemas.microsoft.com/office/drawing/2014/main" id="{7DC7E219-B626-471A-9732-D3117A239357}"/>
              </a:ext>
            </a:extLst>
          </p:cNvPr>
          <p:cNvSpPr>
            <a:spLocks noChangeArrowheads="1"/>
          </p:cNvSpPr>
          <p:nvPr/>
        </p:nvSpPr>
        <p:spPr bwMode="auto">
          <a:xfrm>
            <a:off x="5867400" y="3962400"/>
            <a:ext cx="1143000" cy="4572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4" name="Oval 14">
            <a:extLst>
              <a:ext uri="{FF2B5EF4-FFF2-40B4-BE49-F238E27FC236}">
                <a16:creationId xmlns:a16="http://schemas.microsoft.com/office/drawing/2014/main" id="{71E13F88-ED6F-4A10-AC0C-D65E7DC116C5}"/>
              </a:ext>
            </a:extLst>
          </p:cNvPr>
          <p:cNvSpPr>
            <a:spLocks noChangeArrowheads="1"/>
          </p:cNvSpPr>
          <p:nvPr/>
        </p:nvSpPr>
        <p:spPr bwMode="auto">
          <a:xfrm>
            <a:off x="6477000" y="3505200"/>
            <a:ext cx="685800" cy="3810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5" name="Oval 15">
            <a:extLst>
              <a:ext uri="{FF2B5EF4-FFF2-40B4-BE49-F238E27FC236}">
                <a16:creationId xmlns:a16="http://schemas.microsoft.com/office/drawing/2014/main" id="{397A66BF-44F9-4D08-A3F5-3489FE36A534}"/>
              </a:ext>
            </a:extLst>
          </p:cNvPr>
          <p:cNvSpPr>
            <a:spLocks noChangeArrowheads="1"/>
          </p:cNvSpPr>
          <p:nvPr/>
        </p:nvSpPr>
        <p:spPr bwMode="auto">
          <a:xfrm>
            <a:off x="5943600" y="3124200"/>
            <a:ext cx="838200" cy="4572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136"/>
                                        </p:tgtEl>
                                        <p:attrNameLst>
                                          <p:attrName>style.visibility</p:attrName>
                                        </p:attrNameLst>
                                      </p:cBhvr>
                                      <p:to>
                                        <p:strVal val="visible"/>
                                      </p:to>
                                    </p:set>
                                    <p:animEffect transition="in" filter="fade">
                                      <p:cBhvr>
                                        <p:cTn id="12" dur="2000"/>
                                        <p:tgtEl>
                                          <p:spTgt spid="5136"/>
                                        </p:tgtEl>
                                      </p:cBhvr>
                                    </p:animEffect>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5131"/>
                                        </p:tgtEl>
                                        <p:attrNameLst>
                                          <p:attrName>style.visibility</p:attrName>
                                        </p:attrNameLst>
                                      </p:cBhvr>
                                      <p:to>
                                        <p:strVal val="visible"/>
                                      </p:to>
                                    </p:set>
                                    <p:anim calcmode="lin" valueType="num">
                                      <p:cBhvr>
                                        <p:cTn id="16" dur="500" fill="hold"/>
                                        <p:tgtEl>
                                          <p:spTgt spid="5131"/>
                                        </p:tgtEl>
                                        <p:attrNameLst>
                                          <p:attrName>ppt_w</p:attrName>
                                        </p:attrNameLst>
                                      </p:cBhvr>
                                      <p:tavLst>
                                        <p:tav tm="0">
                                          <p:val>
                                            <p:fltVal val="0"/>
                                          </p:val>
                                        </p:tav>
                                        <p:tav tm="100000">
                                          <p:val>
                                            <p:strVal val="#ppt_w"/>
                                          </p:val>
                                        </p:tav>
                                      </p:tavLst>
                                    </p:anim>
                                    <p:anim calcmode="lin" valueType="num">
                                      <p:cBhvr>
                                        <p:cTn id="17" dur="500" fill="hold"/>
                                        <p:tgtEl>
                                          <p:spTgt spid="513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5132"/>
                                        </p:tgtEl>
                                        <p:attrNameLst>
                                          <p:attrName>style.visibility</p:attrName>
                                        </p:attrNameLst>
                                      </p:cBhvr>
                                      <p:to>
                                        <p:strVal val="visible"/>
                                      </p:to>
                                    </p:set>
                                    <p:anim calcmode="lin" valueType="num">
                                      <p:cBhvr>
                                        <p:cTn id="20" dur="500" fill="hold"/>
                                        <p:tgtEl>
                                          <p:spTgt spid="5132"/>
                                        </p:tgtEl>
                                        <p:attrNameLst>
                                          <p:attrName>ppt_w</p:attrName>
                                        </p:attrNameLst>
                                      </p:cBhvr>
                                      <p:tavLst>
                                        <p:tav tm="0">
                                          <p:val>
                                            <p:fltVal val="0"/>
                                          </p:val>
                                        </p:tav>
                                        <p:tav tm="100000">
                                          <p:val>
                                            <p:strVal val="#ppt_w"/>
                                          </p:val>
                                        </p:tav>
                                      </p:tavLst>
                                    </p:anim>
                                    <p:anim calcmode="lin" valueType="num">
                                      <p:cBhvr>
                                        <p:cTn id="21" dur="500" fill="hold"/>
                                        <p:tgtEl>
                                          <p:spTgt spid="513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123">
                                            <p:txEl>
                                              <p:pRg st="1" end="1"/>
                                            </p:txEl>
                                          </p:spTgt>
                                        </p:tgtEl>
                                        <p:attrNameLst>
                                          <p:attrName>style.visibility</p:attrName>
                                        </p:attrNameLst>
                                      </p:cBhvr>
                                      <p:to>
                                        <p:strVal val="visible"/>
                                      </p:to>
                                    </p:set>
                                    <p:animEffect transition="in" filter="dissolve">
                                      <p:cBhvr>
                                        <p:cTn id="26" dur="500"/>
                                        <p:tgtEl>
                                          <p:spTgt spid="512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Effect transition="in" filter="dissolve">
                                      <p:cBhvr>
                                        <p:cTn id="31" dur="500"/>
                                        <p:tgtEl>
                                          <p:spTgt spid="5123">
                                            <p:txEl>
                                              <p:pRg st="2" end="2"/>
                                            </p:txEl>
                                          </p:spTgt>
                                        </p:tgtEl>
                                      </p:cBhvr>
                                    </p:animEffect>
                                  </p:childTnLst>
                                </p:cTn>
                              </p:par>
                            </p:childTnLst>
                          </p:cTn>
                        </p:par>
                        <p:par>
                          <p:cTn id="32" fill="hold" nodeType="afterGroup">
                            <p:stCondLst>
                              <p:cond delay="500"/>
                            </p:stCondLst>
                            <p:childTnLst>
                              <p:par>
                                <p:cTn id="33" presetID="23" presetClass="entr" presetSubtype="16" fill="hold" grpId="0" nodeType="afterEffect">
                                  <p:stCondLst>
                                    <p:cond delay="0"/>
                                  </p:stCondLst>
                                  <p:childTnLst>
                                    <p:set>
                                      <p:cBhvr>
                                        <p:cTn id="34" dur="1" fill="hold">
                                          <p:stCondLst>
                                            <p:cond delay="0"/>
                                          </p:stCondLst>
                                        </p:cTn>
                                        <p:tgtEl>
                                          <p:spTgt spid="5133"/>
                                        </p:tgtEl>
                                        <p:attrNameLst>
                                          <p:attrName>style.visibility</p:attrName>
                                        </p:attrNameLst>
                                      </p:cBhvr>
                                      <p:to>
                                        <p:strVal val="visible"/>
                                      </p:to>
                                    </p:set>
                                    <p:anim calcmode="lin" valueType="num">
                                      <p:cBhvr>
                                        <p:cTn id="35" dur="500" fill="hold"/>
                                        <p:tgtEl>
                                          <p:spTgt spid="5133"/>
                                        </p:tgtEl>
                                        <p:attrNameLst>
                                          <p:attrName>ppt_w</p:attrName>
                                        </p:attrNameLst>
                                      </p:cBhvr>
                                      <p:tavLst>
                                        <p:tav tm="0">
                                          <p:val>
                                            <p:fltVal val="0"/>
                                          </p:val>
                                        </p:tav>
                                        <p:tav tm="100000">
                                          <p:val>
                                            <p:strVal val="#ppt_w"/>
                                          </p:val>
                                        </p:tav>
                                      </p:tavLst>
                                    </p:anim>
                                    <p:anim calcmode="lin" valueType="num">
                                      <p:cBhvr>
                                        <p:cTn id="36" dur="500" fill="hold"/>
                                        <p:tgtEl>
                                          <p:spTgt spid="5133"/>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5134"/>
                                        </p:tgtEl>
                                        <p:attrNameLst>
                                          <p:attrName>style.visibility</p:attrName>
                                        </p:attrNameLst>
                                      </p:cBhvr>
                                      <p:to>
                                        <p:strVal val="visible"/>
                                      </p:to>
                                    </p:set>
                                    <p:anim calcmode="lin" valueType="num">
                                      <p:cBhvr>
                                        <p:cTn id="40" dur="500" fill="hold"/>
                                        <p:tgtEl>
                                          <p:spTgt spid="5134"/>
                                        </p:tgtEl>
                                        <p:attrNameLst>
                                          <p:attrName>ppt_w</p:attrName>
                                        </p:attrNameLst>
                                      </p:cBhvr>
                                      <p:tavLst>
                                        <p:tav tm="0">
                                          <p:val>
                                            <p:fltVal val="0"/>
                                          </p:val>
                                        </p:tav>
                                        <p:tav tm="100000">
                                          <p:val>
                                            <p:strVal val="#ppt_w"/>
                                          </p:val>
                                        </p:tav>
                                      </p:tavLst>
                                    </p:anim>
                                    <p:anim calcmode="lin" valueType="num">
                                      <p:cBhvr>
                                        <p:cTn id="41" dur="500" fill="hold"/>
                                        <p:tgtEl>
                                          <p:spTgt spid="5134"/>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500"/>
                            </p:stCondLst>
                            <p:childTnLst>
                              <p:par>
                                <p:cTn id="43" presetID="23" presetClass="entr" presetSubtype="16" fill="hold" grpId="0" nodeType="afterEffect">
                                  <p:stCondLst>
                                    <p:cond delay="0"/>
                                  </p:stCondLst>
                                  <p:childTnLst>
                                    <p:set>
                                      <p:cBhvr>
                                        <p:cTn id="44" dur="1" fill="hold">
                                          <p:stCondLst>
                                            <p:cond delay="0"/>
                                          </p:stCondLst>
                                        </p:cTn>
                                        <p:tgtEl>
                                          <p:spTgt spid="5135"/>
                                        </p:tgtEl>
                                        <p:attrNameLst>
                                          <p:attrName>style.visibility</p:attrName>
                                        </p:attrNameLst>
                                      </p:cBhvr>
                                      <p:to>
                                        <p:strVal val="visible"/>
                                      </p:to>
                                    </p:set>
                                    <p:anim calcmode="lin" valueType="num">
                                      <p:cBhvr>
                                        <p:cTn id="45" dur="500" fill="hold"/>
                                        <p:tgtEl>
                                          <p:spTgt spid="5135"/>
                                        </p:tgtEl>
                                        <p:attrNameLst>
                                          <p:attrName>ppt_w</p:attrName>
                                        </p:attrNameLst>
                                      </p:cBhvr>
                                      <p:tavLst>
                                        <p:tav tm="0">
                                          <p:val>
                                            <p:fltVal val="0"/>
                                          </p:val>
                                        </p:tav>
                                        <p:tav tm="100000">
                                          <p:val>
                                            <p:strVal val="#ppt_w"/>
                                          </p:val>
                                        </p:tav>
                                      </p:tavLst>
                                    </p:anim>
                                    <p:anim calcmode="lin" valueType="num">
                                      <p:cBhvr>
                                        <p:cTn id="46" dur="500" fill="hold"/>
                                        <p:tgtEl>
                                          <p:spTgt spid="51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p:bldP spid="5133" grpId="0" animBg="1"/>
      <p:bldP spid="5134" grpId="0" animBg="1"/>
      <p:bldP spid="5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a:extLst>
              <a:ext uri="{FF2B5EF4-FFF2-40B4-BE49-F238E27FC236}">
                <a16:creationId xmlns:a16="http://schemas.microsoft.com/office/drawing/2014/main" id="{365CD502-82B4-4BC6-A392-F0A60805C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133599"/>
            <a:ext cx="41243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9E8F0664-D0D4-421C-844F-96E0F90839F8}"/>
              </a:ext>
            </a:extLst>
          </p:cNvPr>
          <p:cNvSpPr>
            <a:spLocks noGrp="1" noChangeArrowheads="1"/>
          </p:cNvSpPr>
          <p:nvPr>
            <p:ph type="title"/>
          </p:nvPr>
        </p:nvSpPr>
        <p:spPr>
          <a:xfrm>
            <a:off x="457200" y="304800"/>
            <a:ext cx="8229600" cy="884238"/>
          </a:xfrm>
        </p:spPr>
        <p:txBody>
          <a:bodyPr/>
          <a:lstStyle/>
          <a:p>
            <a:pPr eaLnBrk="1" hangingPunct="1">
              <a:defRPr/>
            </a:pPr>
            <a:r>
              <a:rPr lang="en-US" sz="4800" b="1">
                <a:solidFill>
                  <a:srgbClr val="663300"/>
                </a:solidFill>
                <a:effectLst>
                  <a:outerShdw blurRad="38100" dist="38100" dir="2700000" algn="tl">
                    <a:srgbClr val="000000">
                      <a:alpha val="43137"/>
                    </a:srgbClr>
                  </a:outerShdw>
                </a:effectLst>
                <a:latin typeface="+mn-lt"/>
              </a:rPr>
              <a:t>The Two Sides Face Off</a:t>
            </a:r>
            <a:endParaRPr lang="en-US" sz="4800" b="1" dirty="0">
              <a:solidFill>
                <a:srgbClr val="663300"/>
              </a:solidFill>
              <a:effectLst>
                <a:outerShdw blurRad="38100" dist="38100" dir="2700000" algn="tl">
                  <a:srgbClr val="000000">
                    <a:alpha val="43137"/>
                  </a:srgbClr>
                </a:outerShdw>
              </a:effectLst>
              <a:latin typeface="+mn-lt"/>
            </a:endParaRPr>
          </a:p>
        </p:txBody>
      </p:sp>
      <p:sp>
        <p:nvSpPr>
          <p:cNvPr id="5123" name="Rectangle 3">
            <a:extLst>
              <a:ext uri="{FF2B5EF4-FFF2-40B4-BE49-F238E27FC236}">
                <a16:creationId xmlns:a16="http://schemas.microsoft.com/office/drawing/2014/main" id="{821100F0-E6A2-41C6-B2A7-0240CC9ED104}"/>
              </a:ext>
            </a:extLst>
          </p:cNvPr>
          <p:cNvSpPr>
            <a:spLocks noGrp="1" noChangeArrowheads="1"/>
          </p:cNvSpPr>
          <p:nvPr>
            <p:ph type="body" idx="1"/>
          </p:nvPr>
        </p:nvSpPr>
        <p:spPr>
          <a:xfrm>
            <a:off x="228600" y="1371600"/>
            <a:ext cx="4800600" cy="5257800"/>
          </a:xfrm>
        </p:spPr>
        <p:txBody>
          <a:bodyPr/>
          <a:lstStyle/>
          <a:p>
            <a:pPr eaLnBrk="1" hangingPunct="1"/>
            <a:r>
              <a:rPr lang="en-US" altLang="en-US" sz="2400" b="1" dirty="0"/>
              <a:t>Ammonites </a:t>
            </a:r>
            <a:r>
              <a:rPr lang="en-US" altLang="en-US" sz="2400" dirty="0"/>
              <a:t>encamped in Gilead.</a:t>
            </a:r>
          </a:p>
          <a:p>
            <a:pPr lvl="1" eaLnBrk="1" hangingPunct="1"/>
            <a:r>
              <a:rPr lang="en-US" altLang="en-US" sz="2400" dirty="0"/>
              <a:t>Israelites gathered at Mizpah ( below red triangle)</a:t>
            </a:r>
          </a:p>
          <a:p>
            <a:pPr eaLnBrk="1" hangingPunct="1"/>
            <a:endParaRPr lang="en-US" altLang="en-US" dirty="0"/>
          </a:p>
        </p:txBody>
      </p:sp>
      <p:sp>
        <p:nvSpPr>
          <p:cNvPr id="7173" name="Rectangle 4">
            <a:extLst>
              <a:ext uri="{FF2B5EF4-FFF2-40B4-BE49-F238E27FC236}">
                <a16:creationId xmlns:a16="http://schemas.microsoft.com/office/drawing/2014/main" id="{5C188E85-A564-4F1F-8D1D-022C98C6E2DB}"/>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4" name="Rectangle 5">
            <a:extLst>
              <a:ext uri="{FF2B5EF4-FFF2-40B4-BE49-F238E27FC236}">
                <a16:creationId xmlns:a16="http://schemas.microsoft.com/office/drawing/2014/main" id="{3062774D-7BA6-4B57-A1D6-2EB0F5B4FFDD}"/>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5" name="Rectangle 6">
            <a:extLst>
              <a:ext uri="{FF2B5EF4-FFF2-40B4-BE49-F238E27FC236}">
                <a16:creationId xmlns:a16="http://schemas.microsoft.com/office/drawing/2014/main" id="{442F0B90-FDDC-4241-9566-2A0CD3887243}"/>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6" name="Rectangle 7">
            <a:extLst>
              <a:ext uri="{FF2B5EF4-FFF2-40B4-BE49-F238E27FC236}">
                <a16:creationId xmlns:a16="http://schemas.microsoft.com/office/drawing/2014/main" id="{4DA21816-7D72-429A-AC17-7C153EA4BBF8}"/>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7" name="Line 8">
            <a:extLst>
              <a:ext uri="{FF2B5EF4-FFF2-40B4-BE49-F238E27FC236}">
                <a16:creationId xmlns:a16="http://schemas.microsoft.com/office/drawing/2014/main" id="{BF227E16-27EE-464C-AB8B-BD8FA07C3246}"/>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1" name="Oval 11">
            <a:extLst>
              <a:ext uri="{FF2B5EF4-FFF2-40B4-BE49-F238E27FC236}">
                <a16:creationId xmlns:a16="http://schemas.microsoft.com/office/drawing/2014/main" id="{83792CC7-8B88-4243-8BFB-674E9E45C133}"/>
              </a:ext>
            </a:extLst>
          </p:cNvPr>
          <p:cNvSpPr>
            <a:spLocks noChangeArrowheads="1"/>
          </p:cNvSpPr>
          <p:nvPr/>
        </p:nvSpPr>
        <p:spPr bwMode="auto">
          <a:xfrm>
            <a:off x="7315200" y="2286000"/>
            <a:ext cx="990600" cy="17526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2" name="Text Box 12">
            <a:extLst>
              <a:ext uri="{FF2B5EF4-FFF2-40B4-BE49-F238E27FC236}">
                <a16:creationId xmlns:a16="http://schemas.microsoft.com/office/drawing/2014/main" id="{25F5FBCD-B490-4D11-B9ED-173327F50182}"/>
              </a:ext>
            </a:extLst>
          </p:cNvPr>
          <p:cNvSpPr txBox="1">
            <a:spLocks noChangeArrowheads="1"/>
          </p:cNvSpPr>
          <p:nvPr/>
        </p:nvSpPr>
        <p:spPr bwMode="auto">
          <a:xfrm rot="-5400000">
            <a:off x="6865938" y="2855912"/>
            <a:ext cx="1905000" cy="46037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Ammonites</a:t>
            </a:r>
          </a:p>
        </p:txBody>
      </p:sp>
      <p:sp>
        <p:nvSpPr>
          <p:cNvPr id="2" name="Isosceles Triangle 1">
            <a:extLst>
              <a:ext uri="{FF2B5EF4-FFF2-40B4-BE49-F238E27FC236}">
                <a16:creationId xmlns:a16="http://schemas.microsoft.com/office/drawing/2014/main" id="{613C4814-27BB-45DC-BDF5-C837C953E98A}"/>
              </a:ext>
            </a:extLst>
          </p:cNvPr>
          <p:cNvSpPr/>
          <p:nvPr/>
        </p:nvSpPr>
        <p:spPr>
          <a:xfrm>
            <a:off x="7911466" y="2459326"/>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19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136"/>
                                        </p:tgtEl>
                                        <p:attrNameLst>
                                          <p:attrName>style.visibility</p:attrName>
                                        </p:attrNameLst>
                                      </p:cBhvr>
                                      <p:to>
                                        <p:strVal val="visible"/>
                                      </p:to>
                                    </p:set>
                                    <p:animEffect transition="in" filter="fade">
                                      <p:cBhvr>
                                        <p:cTn id="12" dur="2000"/>
                                        <p:tgtEl>
                                          <p:spTgt spid="5136"/>
                                        </p:tgtEl>
                                      </p:cBhvr>
                                    </p:animEffect>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5131"/>
                                        </p:tgtEl>
                                        <p:attrNameLst>
                                          <p:attrName>style.visibility</p:attrName>
                                        </p:attrNameLst>
                                      </p:cBhvr>
                                      <p:to>
                                        <p:strVal val="visible"/>
                                      </p:to>
                                    </p:set>
                                    <p:anim calcmode="lin" valueType="num">
                                      <p:cBhvr>
                                        <p:cTn id="16" dur="500" fill="hold"/>
                                        <p:tgtEl>
                                          <p:spTgt spid="5131"/>
                                        </p:tgtEl>
                                        <p:attrNameLst>
                                          <p:attrName>ppt_w</p:attrName>
                                        </p:attrNameLst>
                                      </p:cBhvr>
                                      <p:tavLst>
                                        <p:tav tm="0">
                                          <p:val>
                                            <p:fltVal val="0"/>
                                          </p:val>
                                        </p:tav>
                                        <p:tav tm="100000">
                                          <p:val>
                                            <p:strVal val="#ppt_w"/>
                                          </p:val>
                                        </p:tav>
                                      </p:tavLst>
                                    </p:anim>
                                    <p:anim calcmode="lin" valueType="num">
                                      <p:cBhvr>
                                        <p:cTn id="17" dur="500" fill="hold"/>
                                        <p:tgtEl>
                                          <p:spTgt spid="513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5132"/>
                                        </p:tgtEl>
                                        <p:attrNameLst>
                                          <p:attrName>style.visibility</p:attrName>
                                        </p:attrNameLst>
                                      </p:cBhvr>
                                      <p:to>
                                        <p:strVal val="visible"/>
                                      </p:to>
                                    </p:set>
                                    <p:anim calcmode="lin" valueType="num">
                                      <p:cBhvr>
                                        <p:cTn id="20" dur="500" fill="hold"/>
                                        <p:tgtEl>
                                          <p:spTgt spid="5132"/>
                                        </p:tgtEl>
                                        <p:attrNameLst>
                                          <p:attrName>ppt_w</p:attrName>
                                        </p:attrNameLst>
                                      </p:cBhvr>
                                      <p:tavLst>
                                        <p:tav tm="0">
                                          <p:val>
                                            <p:fltVal val="0"/>
                                          </p:val>
                                        </p:tav>
                                        <p:tav tm="100000">
                                          <p:val>
                                            <p:strVal val="#ppt_w"/>
                                          </p:val>
                                        </p:tav>
                                      </p:tavLst>
                                    </p:anim>
                                    <p:anim calcmode="lin" valueType="num">
                                      <p:cBhvr>
                                        <p:cTn id="21" dur="500" fill="hold"/>
                                        <p:tgtEl>
                                          <p:spTgt spid="513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123">
                                            <p:txEl>
                                              <p:pRg st="1" end="1"/>
                                            </p:txEl>
                                          </p:spTgt>
                                        </p:tgtEl>
                                        <p:attrNameLst>
                                          <p:attrName>style.visibility</p:attrName>
                                        </p:attrNameLst>
                                      </p:cBhvr>
                                      <p:to>
                                        <p:strVal val="visible"/>
                                      </p:to>
                                    </p:set>
                                    <p:animEffect transition="in" filter="dissolve">
                                      <p:cBhvr>
                                        <p:cTn id="26"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4" name="Picture 18">
            <a:extLst>
              <a:ext uri="{FF2B5EF4-FFF2-40B4-BE49-F238E27FC236}">
                <a16:creationId xmlns:a16="http://schemas.microsoft.com/office/drawing/2014/main" id="{61F8B1F3-33FB-4E8A-8119-9F65A7707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1143000"/>
            <a:ext cx="28114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AD54DB38-7B3E-4A58-9835-A2C0E62A4A61}"/>
              </a:ext>
            </a:extLst>
          </p:cNvPr>
          <p:cNvSpPr>
            <a:spLocks noGrp="1" noChangeArrowheads="1"/>
          </p:cNvSpPr>
          <p:nvPr>
            <p:ph type="body" idx="1"/>
          </p:nvPr>
        </p:nvSpPr>
        <p:spPr>
          <a:xfrm>
            <a:off x="228600" y="1066800"/>
            <a:ext cx="5562600" cy="3352800"/>
          </a:xfrm>
        </p:spPr>
        <p:txBody>
          <a:bodyPr/>
          <a:lstStyle/>
          <a:p>
            <a:pPr lvl="1" eaLnBrk="1" hangingPunct="1"/>
            <a:r>
              <a:rPr lang="en-US" altLang="en-US" sz="2400" dirty="0">
                <a:solidFill>
                  <a:schemeClr val="tx1"/>
                </a:solidFill>
              </a:rPr>
              <a:t>When Jephthah asked the Ammonite king why he seemed intent upon fighting “against my land,” the Ammonite king gave this reply:  “Because Israel took away my land when they came up from Egypt, from the </a:t>
            </a:r>
            <a:r>
              <a:rPr lang="en-US" altLang="en-US" sz="2400" dirty="0" err="1">
                <a:solidFill>
                  <a:schemeClr val="tx1"/>
                </a:solidFill>
              </a:rPr>
              <a:t>Arnon</a:t>
            </a:r>
            <a:r>
              <a:rPr lang="en-US" altLang="en-US" sz="2400" dirty="0">
                <a:solidFill>
                  <a:schemeClr val="tx1"/>
                </a:solidFill>
              </a:rPr>
              <a:t> as far as the Jabbok and the Jordan…”  (Judges 11:12-13)</a:t>
            </a:r>
          </a:p>
          <a:p>
            <a:pPr lvl="1" eaLnBrk="1" hangingPunct="1"/>
            <a:r>
              <a:rPr lang="en-US" altLang="en-US" sz="2400" dirty="0">
                <a:solidFill>
                  <a:schemeClr val="tx1"/>
                </a:solidFill>
              </a:rPr>
              <a:t>(The green area to the west of Ammon is the disputed land.)</a:t>
            </a:r>
          </a:p>
          <a:p>
            <a:pPr lvl="1" eaLnBrk="1" hangingPunct="1"/>
            <a:endParaRPr lang="en-US" altLang="en-US" sz="2400" b="1" dirty="0">
              <a:solidFill>
                <a:schemeClr val="tx1"/>
              </a:solidFill>
            </a:endParaRPr>
          </a:p>
        </p:txBody>
      </p:sp>
      <p:sp>
        <p:nvSpPr>
          <p:cNvPr id="16" name="Rectangle 2">
            <a:extLst>
              <a:ext uri="{FF2B5EF4-FFF2-40B4-BE49-F238E27FC236}">
                <a16:creationId xmlns:a16="http://schemas.microsoft.com/office/drawing/2014/main" id="{CC6D3B4E-4041-442D-A366-688B7BC7FB8C}"/>
              </a:ext>
            </a:extLst>
          </p:cNvPr>
          <p:cNvSpPr>
            <a:spLocks noGrp="1" noChangeArrowheads="1"/>
          </p:cNvSpPr>
          <p:nvPr>
            <p:ph type="title"/>
          </p:nvPr>
        </p:nvSpPr>
        <p:spPr>
          <a:xfrm>
            <a:off x="152400" y="152400"/>
            <a:ext cx="8839200" cy="685800"/>
          </a:xfrm>
        </p:spPr>
        <p:txBody>
          <a:bodyPr/>
          <a:lstStyle/>
          <a:p>
            <a:pPr eaLnBrk="1" hangingPunct="1">
              <a:defRPr/>
            </a:pPr>
            <a:r>
              <a:rPr lang="en-US" sz="4000" b="1" dirty="0">
                <a:effectLst>
                  <a:outerShdw blurRad="38100" dist="38100" dir="2700000" algn="tl">
                    <a:srgbClr val="000000">
                      <a:alpha val="43137"/>
                    </a:srgbClr>
                  </a:outerShdw>
                </a:effectLst>
                <a:latin typeface="+mn-lt"/>
              </a:rPr>
              <a:t>The Ammonite King’s Accusation</a:t>
            </a:r>
          </a:p>
        </p:txBody>
      </p:sp>
      <p:sp>
        <p:nvSpPr>
          <p:cNvPr id="32775" name="Line 6">
            <a:extLst>
              <a:ext uri="{FF2B5EF4-FFF2-40B4-BE49-F238E27FC236}">
                <a16:creationId xmlns:a16="http://schemas.microsoft.com/office/drawing/2014/main" id="{041210DF-96EE-44E9-ACA3-EC424B891DD4}"/>
              </a:ext>
            </a:extLst>
          </p:cNvPr>
          <p:cNvSpPr>
            <a:spLocks noChangeShapeType="1"/>
          </p:cNvSpPr>
          <p:nvPr/>
        </p:nvSpPr>
        <p:spPr bwMode="auto">
          <a:xfrm>
            <a:off x="838200" y="914400"/>
            <a:ext cx="7543800" cy="0"/>
          </a:xfrm>
          <a:prstGeom prst="line">
            <a:avLst/>
          </a:prstGeom>
          <a:noFill/>
          <a:ln w="76200">
            <a:solidFill>
              <a:srgbClr val="0000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6BA1FC5B-0F8B-4C57-8448-4FE14A4F98E8}"/>
              </a:ext>
            </a:extLst>
          </p:cNvPr>
          <p:cNvSpPr/>
          <p:nvPr/>
        </p:nvSpPr>
        <p:spPr>
          <a:xfrm>
            <a:off x="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9DB30E3-C544-4656-9F2E-7EF56A10CA89}"/>
              </a:ext>
            </a:extLst>
          </p:cNvPr>
          <p:cNvSpPr/>
          <p:nvPr/>
        </p:nvSpPr>
        <p:spPr>
          <a:xfrm>
            <a:off x="899160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A740F982-7A0E-4603-8A08-57F95FD5EDA4}"/>
              </a:ext>
            </a:extLst>
          </p:cNvPr>
          <p:cNvSpPr/>
          <p:nvPr/>
        </p:nvSpPr>
        <p:spPr>
          <a:xfrm>
            <a:off x="0" y="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6707643F-B568-4DBB-8D72-0D60BB8EB96F}"/>
              </a:ext>
            </a:extLst>
          </p:cNvPr>
          <p:cNvSpPr/>
          <p:nvPr/>
        </p:nvSpPr>
        <p:spPr>
          <a:xfrm>
            <a:off x="0" y="670560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78869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fade">
                                      <p:cBhvr>
                                        <p:cTn id="7" dur="2000"/>
                                        <p:tgtEl>
                                          <p:spTgt spid="24594"/>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dissolve">
                                      <p:cBhvr>
                                        <p:cTn id="11" dur="500"/>
                                        <p:tgtEl>
                                          <p:spTgt spid="24579">
                                            <p:txEl>
                                              <p:pRg st="0" end="0"/>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dissolve">
                                      <p:cBhvr>
                                        <p:cTn id="15"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3709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4:  What was the true history (as Jephthah related it) of Israel’s acquisition of the land that the Ammonite king claimed as his?  (Judges 11:16-23)</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white"/>
                </a:solidFill>
                <a:latin typeface="Calibri" panose="020F0502020204030204" pitchFamily="34" charset="0"/>
                <a:cs typeface="Calibri" panose="020F0502020204030204" pitchFamily="34" charset="0"/>
              </a:rPr>
              <a:t>While the Israelites were at Kadesh Barnea, Edom and Moab refused to permit the Israelites to pass through their territories.  (v. 17)</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white"/>
                </a:solidFill>
                <a:latin typeface="Calibri" panose="020F0502020204030204" pitchFamily="34" charset="0"/>
                <a:cs typeface="Calibri" panose="020F0502020204030204" pitchFamily="34" charset="0"/>
              </a:rPr>
              <a:t>The Israelites were careful to go around Edom and Moab and crossed the </a:t>
            </a:r>
            <a:r>
              <a:rPr lang="en-US" sz="2400" b="1" dirty="0" err="1">
                <a:solidFill>
                  <a:prstClr val="white"/>
                </a:solidFill>
                <a:latin typeface="Calibri" panose="020F0502020204030204" pitchFamily="34" charset="0"/>
                <a:cs typeface="Calibri" panose="020F0502020204030204" pitchFamily="34" charset="0"/>
              </a:rPr>
              <a:t>Arnon</a:t>
            </a:r>
            <a:r>
              <a:rPr lang="en-US" sz="2400" b="1" dirty="0">
                <a:solidFill>
                  <a:prstClr val="white"/>
                </a:solidFill>
                <a:latin typeface="Calibri" panose="020F0502020204030204" pitchFamily="34" charset="0"/>
                <a:cs typeface="Calibri" panose="020F0502020204030204" pitchFamily="34" charset="0"/>
              </a:rPr>
              <a:t> River.  (v. 18)</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white"/>
                </a:solidFill>
                <a:latin typeface="Calibri" panose="020F0502020204030204" pitchFamily="34" charset="0"/>
                <a:cs typeface="Calibri" panose="020F0502020204030204" pitchFamily="34" charset="0"/>
              </a:rPr>
              <a:t>Upon crossing the </a:t>
            </a:r>
            <a:r>
              <a:rPr lang="en-US" sz="2400" b="1" dirty="0" err="1">
                <a:solidFill>
                  <a:prstClr val="white"/>
                </a:solidFill>
                <a:latin typeface="Calibri" panose="020F0502020204030204" pitchFamily="34" charset="0"/>
                <a:cs typeface="Calibri" panose="020F0502020204030204" pitchFamily="34" charset="0"/>
              </a:rPr>
              <a:t>Arnon</a:t>
            </a:r>
            <a:r>
              <a:rPr lang="en-US" sz="2400" b="1" dirty="0">
                <a:solidFill>
                  <a:prstClr val="white"/>
                </a:solidFill>
                <a:latin typeface="Calibri" panose="020F0502020204030204" pitchFamily="34" charset="0"/>
                <a:cs typeface="Calibri" panose="020F0502020204030204" pitchFamily="34" charset="0"/>
              </a:rPr>
              <a:t>, they were in the land of the Amorite king, </a:t>
            </a:r>
            <a:r>
              <a:rPr lang="en-US" sz="2400" b="1" dirty="0" err="1">
                <a:solidFill>
                  <a:prstClr val="white"/>
                </a:solidFill>
                <a:latin typeface="Calibri" panose="020F0502020204030204" pitchFamily="34" charset="0"/>
                <a:cs typeface="Calibri" panose="020F0502020204030204" pitchFamily="34" charset="0"/>
              </a:rPr>
              <a:t>Sihon</a:t>
            </a:r>
            <a:r>
              <a:rPr lang="en-US" sz="2400" b="1" dirty="0">
                <a:solidFill>
                  <a:prstClr val="white"/>
                </a:solidFill>
                <a:latin typeface="Calibri" panose="020F0502020204030204" pitchFamily="34" charset="0"/>
                <a:cs typeface="Calibri" panose="020F0502020204030204" pitchFamily="34" charset="0"/>
              </a:rPr>
              <a:t>, who also refused to permit the Israelites to cross through his land and fought them instead.  (vv. 19-20)</a:t>
            </a:r>
          </a:p>
          <a:p>
            <a:pPr marL="914400" lvl="1" indent="-457200">
              <a:buFont typeface="Wingdings" panose="05000000000000000000" pitchFamily="2" charset="2"/>
              <a:buChar char="Ø"/>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a:t>
            </a:r>
            <a:r>
              <a:rPr lang="en-US" sz="2400" b="1" dirty="0">
                <a:solidFill>
                  <a:prstClr val="white"/>
                </a:solidFill>
                <a:latin typeface="Calibri" panose="020F0502020204030204" pitchFamily="34" charset="0"/>
                <a:cs typeface="Calibri" panose="020F0502020204030204" pitchFamily="34" charset="0"/>
              </a:rPr>
              <a:t> land now in dispute had been part of </a:t>
            </a:r>
            <a:r>
              <a:rPr lang="en-US" sz="2400" b="1" dirty="0" err="1">
                <a:solidFill>
                  <a:prstClr val="white"/>
                </a:solidFill>
                <a:latin typeface="Calibri" panose="020F0502020204030204" pitchFamily="34" charset="0"/>
                <a:cs typeface="Calibri" panose="020F0502020204030204" pitchFamily="34" charset="0"/>
              </a:rPr>
              <a:t>Sihon’s</a:t>
            </a:r>
            <a:r>
              <a:rPr lang="en-US" sz="2400" b="1" dirty="0">
                <a:solidFill>
                  <a:prstClr val="white"/>
                </a:solidFill>
                <a:latin typeface="Calibri" panose="020F0502020204030204" pitchFamily="34" charset="0"/>
                <a:cs typeface="Calibri" panose="020F0502020204030204" pitchFamily="34" charset="0"/>
              </a:rPr>
              <a:t> Amorite kingdom.)</a:t>
            </a:r>
          </a:p>
          <a:p>
            <a:pPr marL="457200" indent="-457200">
              <a:buFont typeface="Arial" panose="020B0604020202020204" pitchFamily="34" charset="0"/>
              <a:buChar char="•"/>
              <a:defRPr/>
            </a:pPr>
            <a:r>
              <a:rPr lang="en-US" sz="2400" b="1" dirty="0">
                <a:solidFill>
                  <a:prstClr val="white"/>
                </a:solidFill>
                <a:latin typeface="Calibri" panose="020F0502020204030204" pitchFamily="34" charset="0"/>
                <a:cs typeface="Calibri" panose="020F0502020204030204" pitchFamily="34" charset="0"/>
              </a:rPr>
              <a:t>The LORD helped the Israelites defeat </a:t>
            </a:r>
            <a:r>
              <a:rPr lang="en-US" sz="2400" b="1" dirty="0" err="1">
                <a:solidFill>
                  <a:prstClr val="white"/>
                </a:solidFill>
                <a:latin typeface="Calibri" panose="020F0502020204030204" pitchFamily="34" charset="0"/>
                <a:cs typeface="Calibri" panose="020F0502020204030204" pitchFamily="34" charset="0"/>
              </a:rPr>
              <a:t>Sihon</a:t>
            </a:r>
            <a:r>
              <a:rPr lang="en-US" sz="2400" b="1" dirty="0">
                <a:solidFill>
                  <a:prstClr val="white"/>
                </a:solidFill>
                <a:latin typeface="Calibri" panose="020F0502020204030204" pitchFamily="34" charset="0"/>
                <a:cs typeface="Calibri" panose="020F0502020204030204" pitchFamily="34" charset="0"/>
              </a:rPr>
              <a:t>, and the Israelite victory gave the </a:t>
            </a:r>
            <a:r>
              <a:rPr lang="en-US" sz="2400" b="1" i="1" u="sng" dirty="0">
                <a:solidFill>
                  <a:prstClr val="white"/>
                </a:solidFill>
                <a:latin typeface="Calibri" panose="020F0502020204030204" pitchFamily="34" charset="0"/>
                <a:cs typeface="Calibri" panose="020F0502020204030204" pitchFamily="34" charset="0"/>
              </a:rPr>
              <a:t>Israelites</a:t>
            </a:r>
            <a:r>
              <a:rPr lang="en-US" sz="2400" dirty="0">
                <a:solidFill>
                  <a:prstClr val="white"/>
                </a:solidFill>
                <a:latin typeface="Calibri" panose="020F0502020204030204" pitchFamily="34" charset="0"/>
                <a:cs typeface="Calibri" panose="020F0502020204030204" pitchFamily="34" charset="0"/>
              </a:rPr>
              <a:t> </a:t>
            </a:r>
            <a:r>
              <a:rPr lang="en-US" sz="2400" b="1" dirty="0">
                <a:solidFill>
                  <a:prstClr val="white"/>
                </a:solidFill>
                <a:latin typeface="Calibri" panose="020F0502020204030204" pitchFamily="34" charset="0"/>
                <a:cs typeface="Calibri" panose="020F0502020204030204" pitchFamily="34" charset="0"/>
              </a:rPr>
              <a:t>“all the territory of the Amorites, from the </a:t>
            </a:r>
            <a:r>
              <a:rPr lang="en-US" sz="2400" b="1" dirty="0" err="1">
                <a:solidFill>
                  <a:prstClr val="white"/>
                </a:solidFill>
                <a:latin typeface="Calibri" panose="020F0502020204030204" pitchFamily="34" charset="0"/>
                <a:cs typeface="Calibri" panose="020F0502020204030204" pitchFamily="34" charset="0"/>
              </a:rPr>
              <a:t>Arnon</a:t>
            </a:r>
            <a:r>
              <a:rPr lang="en-US" sz="2400" b="1" dirty="0">
                <a:solidFill>
                  <a:prstClr val="white"/>
                </a:solidFill>
                <a:latin typeface="Calibri" panose="020F0502020204030204" pitchFamily="34" charset="0"/>
                <a:cs typeface="Calibri" panose="020F0502020204030204" pitchFamily="34" charset="0"/>
              </a:rPr>
              <a:t> as far as the Jabbok, and from the wilderness as far as the Jordan.”  (vv. 21-22)</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99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a:extLst>
              <a:ext uri="{FF2B5EF4-FFF2-40B4-BE49-F238E27FC236}">
                <a16:creationId xmlns:a16="http://schemas.microsoft.com/office/drawing/2014/main" id="{30CBD427-BD81-440C-8DEB-9A33F9BED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44575"/>
            <a:ext cx="39624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11D2D8D1-CF23-43FD-AF04-3CE858BC6579}"/>
              </a:ext>
            </a:extLst>
          </p:cNvPr>
          <p:cNvSpPr>
            <a:spLocks noGrp="1" noChangeArrowheads="1"/>
          </p:cNvSpPr>
          <p:nvPr>
            <p:ph type="body" idx="1"/>
          </p:nvPr>
        </p:nvSpPr>
        <p:spPr>
          <a:xfrm>
            <a:off x="4191000" y="1066800"/>
            <a:ext cx="4724400" cy="5562600"/>
          </a:xfrm>
        </p:spPr>
        <p:txBody>
          <a:bodyPr/>
          <a:lstStyle/>
          <a:p>
            <a:pPr eaLnBrk="1" hangingPunct="1"/>
            <a:r>
              <a:rPr lang="en-US" altLang="en-US" sz="2400" dirty="0"/>
              <a:t>At the valley of the </a:t>
            </a:r>
            <a:r>
              <a:rPr lang="en-US" altLang="en-US" sz="2400" dirty="0" err="1"/>
              <a:t>Zered</a:t>
            </a:r>
            <a:r>
              <a:rPr lang="en-US" altLang="en-US" sz="2400" dirty="0"/>
              <a:t> they had turned eastward.</a:t>
            </a:r>
          </a:p>
          <a:p>
            <a:pPr lvl="1" eaLnBrk="1" hangingPunct="1"/>
            <a:r>
              <a:rPr lang="en-US" altLang="en-US" sz="2400" dirty="0">
                <a:solidFill>
                  <a:schemeClr val="tx1"/>
                </a:solidFill>
              </a:rPr>
              <a:t>After crossing the </a:t>
            </a:r>
            <a:r>
              <a:rPr lang="en-US" altLang="en-US" sz="2400" b="1" dirty="0" err="1">
                <a:solidFill>
                  <a:schemeClr val="tx1"/>
                </a:solidFill>
              </a:rPr>
              <a:t>Zered</a:t>
            </a:r>
            <a:r>
              <a:rPr lang="en-US" altLang="en-US" sz="2400" b="1" dirty="0">
                <a:solidFill>
                  <a:schemeClr val="tx1"/>
                </a:solidFill>
              </a:rPr>
              <a:t> River</a:t>
            </a:r>
            <a:r>
              <a:rPr lang="en-US" altLang="en-US" sz="2400" dirty="0">
                <a:solidFill>
                  <a:schemeClr val="tx1"/>
                </a:solidFill>
              </a:rPr>
              <a:t> they were on the edge of the land belonging to the Moabites.</a:t>
            </a:r>
          </a:p>
          <a:p>
            <a:pPr lvl="1" eaLnBrk="1" hangingPunct="1"/>
            <a:r>
              <a:rPr lang="en-US" altLang="en-US" sz="2400" dirty="0">
                <a:solidFill>
                  <a:schemeClr val="tx1"/>
                </a:solidFill>
              </a:rPr>
              <a:t>After skirting Moab on the east, they crossed the </a:t>
            </a:r>
            <a:r>
              <a:rPr lang="en-US" altLang="en-US" sz="2400" dirty="0" err="1">
                <a:solidFill>
                  <a:schemeClr val="tx1"/>
                </a:solidFill>
              </a:rPr>
              <a:t>Arnon</a:t>
            </a:r>
            <a:r>
              <a:rPr lang="en-US" altLang="en-US" sz="2400" dirty="0">
                <a:solidFill>
                  <a:schemeClr val="tx1"/>
                </a:solidFill>
              </a:rPr>
              <a:t> into the territory of the Amorite king, </a:t>
            </a:r>
            <a:r>
              <a:rPr lang="en-US" altLang="en-US" sz="2400" dirty="0" err="1">
                <a:solidFill>
                  <a:schemeClr val="tx1"/>
                </a:solidFill>
              </a:rPr>
              <a:t>Sihon</a:t>
            </a:r>
            <a:r>
              <a:rPr lang="en-US" altLang="en-US" sz="2400" dirty="0">
                <a:solidFill>
                  <a:schemeClr val="tx1"/>
                </a:solidFill>
              </a:rPr>
              <a:t> (the land that the Ammonite king claimed in Judges 11).</a:t>
            </a:r>
          </a:p>
          <a:p>
            <a:pPr lvl="1" eaLnBrk="1" hangingPunct="1"/>
            <a:r>
              <a:rPr lang="en-US" altLang="en-US" sz="2400" dirty="0">
                <a:solidFill>
                  <a:schemeClr val="tx1"/>
                </a:solidFill>
              </a:rPr>
              <a:t>The defeat of </a:t>
            </a:r>
            <a:r>
              <a:rPr lang="en-US" altLang="en-US" sz="2400" dirty="0" err="1">
                <a:solidFill>
                  <a:schemeClr val="tx1"/>
                </a:solidFill>
              </a:rPr>
              <a:t>Sihon</a:t>
            </a:r>
            <a:r>
              <a:rPr lang="en-US" altLang="en-US" sz="2400" dirty="0">
                <a:solidFill>
                  <a:schemeClr val="tx1"/>
                </a:solidFill>
              </a:rPr>
              <a:t> gave that land to the Israelites.</a:t>
            </a:r>
          </a:p>
          <a:p>
            <a:pPr lvl="1" eaLnBrk="1" hangingPunct="1"/>
            <a:endParaRPr lang="en-US" altLang="en-US" dirty="0"/>
          </a:p>
        </p:txBody>
      </p:sp>
      <p:sp>
        <p:nvSpPr>
          <p:cNvPr id="23560" name="Oval 8">
            <a:extLst>
              <a:ext uri="{FF2B5EF4-FFF2-40B4-BE49-F238E27FC236}">
                <a16:creationId xmlns:a16="http://schemas.microsoft.com/office/drawing/2014/main" id="{04701830-05B8-430A-A794-5B54334B0620}"/>
              </a:ext>
            </a:extLst>
          </p:cNvPr>
          <p:cNvSpPr>
            <a:spLocks noChangeArrowheads="1"/>
          </p:cNvSpPr>
          <p:nvPr/>
        </p:nvSpPr>
        <p:spPr bwMode="auto">
          <a:xfrm rot="546548">
            <a:off x="1092200" y="5446713"/>
            <a:ext cx="1524000" cy="762000"/>
          </a:xfrm>
          <a:prstGeom prst="ellipse">
            <a:avLst/>
          </a:prstGeom>
          <a:solidFill>
            <a:schemeClr val="bg1">
              <a:alpha val="34901"/>
            </a:schemeClr>
          </a:solidFill>
          <a:ln w="9525">
            <a:solidFill>
              <a:schemeClr val="tx1"/>
            </a:solidFill>
            <a:round/>
            <a:headEnd/>
            <a:tailEnd/>
          </a:ln>
        </p:spPr>
        <p:txBody>
          <a:bodyPr wrap="none" anchor="ctr"/>
          <a:lstStyle>
            <a:lvl1pPr>
              <a:spcBef>
                <a:spcPct val="20000"/>
              </a:spcBef>
              <a:buChar char="•"/>
              <a:defRPr sz="3200">
                <a:solidFill>
                  <a:srgbClr val="0000CC"/>
                </a:solidFill>
                <a:latin typeface="Arial" panose="020B0604020202020204" pitchFamily="34" charset="0"/>
              </a:defRPr>
            </a:lvl1pPr>
            <a:lvl2pPr marL="742950" indent="-285750">
              <a:spcBef>
                <a:spcPct val="20000"/>
              </a:spcBef>
              <a:buChar char="–"/>
              <a:defRPr sz="2800">
                <a:solidFill>
                  <a:srgbClr val="0000CC"/>
                </a:solidFill>
                <a:latin typeface="Arial" panose="020B0604020202020204" pitchFamily="34" charset="0"/>
              </a:defRPr>
            </a:lvl2pPr>
            <a:lvl3pPr marL="1143000" indent="-228600">
              <a:spcBef>
                <a:spcPct val="20000"/>
              </a:spcBef>
              <a:buChar char="•"/>
              <a:defRPr sz="2400">
                <a:solidFill>
                  <a:srgbClr val="0000CC"/>
                </a:solidFill>
                <a:latin typeface="Arial" panose="020B0604020202020204" pitchFamily="34" charset="0"/>
              </a:defRPr>
            </a:lvl3pPr>
            <a:lvl4pPr marL="1600200" indent="-228600">
              <a:spcBef>
                <a:spcPct val="20000"/>
              </a:spcBef>
              <a:buChar char="–"/>
              <a:defRPr sz="2000">
                <a:solidFill>
                  <a:srgbClr val="0000CC"/>
                </a:solidFill>
                <a:latin typeface="Arial" panose="020B0604020202020204" pitchFamily="34" charset="0"/>
              </a:defRPr>
            </a:lvl4pPr>
            <a:lvl5pPr marL="2057400" indent="-228600">
              <a:spcBef>
                <a:spcPct val="20000"/>
              </a:spcBef>
              <a:buChar char="»"/>
              <a:defRPr sz="2000">
                <a:solidFill>
                  <a:srgbClr val="0000C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C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C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C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CC"/>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2">
            <a:extLst>
              <a:ext uri="{FF2B5EF4-FFF2-40B4-BE49-F238E27FC236}">
                <a16:creationId xmlns:a16="http://schemas.microsoft.com/office/drawing/2014/main" id="{3E11156D-1196-495B-8C49-A12F8A7A822B}"/>
              </a:ext>
            </a:extLst>
          </p:cNvPr>
          <p:cNvSpPr>
            <a:spLocks noGrp="1" noChangeArrowheads="1"/>
          </p:cNvSpPr>
          <p:nvPr>
            <p:ph type="title"/>
          </p:nvPr>
        </p:nvSpPr>
        <p:spPr>
          <a:xfrm>
            <a:off x="152400" y="152400"/>
            <a:ext cx="8839200" cy="685800"/>
          </a:xfrm>
        </p:spPr>
        <p:txBody>
          <a:bodyPr/>
          <a:lstStyle/>
          <a:p>
            <a:pPr eaLnBrk="1" hangingPunct="1">
              <a:defRPr/>
            </a:pPr>
            <a:r>
              <a:rPr lang="en-US" sz="4000" b="1" dirty="0">
                <a:effectLst>
                  <a:outerShdw blurRad="38100" dist="38100" dir="2700000" algn="tl">
                    <a:srgbClr val="000000">
                      <a:alpha val="43137"/>
                    </a:srgbClr>
                  </a:outerShdw>
                </a:effectLst>
                <a:latin typeface="+mn-lt"/>
              </a:rPr>
              <a:t>Israelites’ Avoidance of Moab</a:t>
            </a:r>
          </a:p>
        </p:txBody>
      </p:sp>
      <p:sp>
        <p:nvSpPr>
          <p:cNvPr id="29702" name="Line 6">
            <a:extLst>
              <a:ext uri="{FF2B5EF4-FFF2-40B4-BE49-F238E27FC236}">
                <a16:creationId xmlns:a16="http://schemas.microsoft.com/office/drawing/2014/main" id="{F1B590CF-8906-40D2-B99C-5CCC838743C1}"/>
              </a:ext>
            </a:extLst>
          </p:cNvPr>
          <p:cNvSpPr>
            <a:spLocks noChangeShapeType="1"/>
          </p:cNvSpPr>
          <p:nvPr/>
        </p:nvSpPr>
        <p:spPr bwMode="auto">
          <a:xfrm>
            <a:off x="838200" y="914400"/>
            <a:ext cx="7543800" cy="0"/>
          </a:xfrm>
          <a:prstGeom prst="line">
            <a:avLst/>
          </a:prstGeom>
          <a:noFill/>
          <a:ln w="76200">
            <a:solidFill>
              <a:srgbClr val="0000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DF1BB75-D231-4EE3-A24B-5BD04226FE59}"/>
              </a:ext>
            </a:extLst>
          </p:cNvPr>
          <p:cNvSpPr/>
          <p:nvPr/>
        </p:nvSpPr>
        <p:spPr>
          <a:xfrm>
            <a:off x="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E55EABF-7E67-4BD5-AADA-4B8947D13B84}"/>
              </a:ext>
            </a:extLst>
          </p:cNvPr>
          <p:cNvSpPr/>
          <p:nvPr/>
        </p:nvSpPr>
        <p:spPr>
          <a:xfrm>
            <a:off x="899160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96FA22BC-0883-47F8-A23A-C1523F0BC3B9}"/>
              </a:ext>
            </a:extLst>
          </p:cNvPr>
          <p:cNvSpPr/>
          <p:nvPr/>
        </p:nvSpPr>
        <p:spPr>
          <a:xfrm>
            <a:off x="0" y="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B3CBE0E-5A71-4C40-BD67-A58B0BC9654E}"/>
              </a:ext>
            </a:extLst>
          </p:cNvPr>
          <p:cNvSpPr/>
          <p:nvPr/>
        </p:nvSpPr>
        <p:spPr>
          <a:xfrm>
            <a:off x="0" y="670560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8">
            <a:extLst>
              <a:ext uri="{FF2B5EF4-FFF2-40B4-BE49-F238E27FC236}">
                <a16:creationId xmlns:a16="http://schemas.microsoft.com/office/drawing/2014/main" id="{D1C066CB-EF2A-4F41-8742-98B5C2E940F3}"/>
              </a:ext>
            </a:extLst>
          </p:cNvPr>
          <p:cNvSpPr>
            <a:spLocks noChangeArrowheads="1"/>
          </p:cNvSpPr>
          <p:nvPr/>
        </p:nvSpPr>
        <p:spPr bwMode="auto">
          <a:xfrm rot="546548">
            <a:off x="1617462" y="4057706"/>
            <a:ext cx="1524000" cy="762000"/>
          </a:xfrm>
          <a:prstGeom prst="ellipse">
            <a:avLst/>
          </a:prstGeom>
          <a:solidFill>
            <a:schemeClr val="bg1">
              <a:alpha val="34901"/>
            </a:schemeClr>
          </a:solidFill>
          <a:ln w="9525">
            <a:solidFill>
              <a:schemeClr val="tx1"/>
            </a:solidFill>
            <a:round/>
            <a:headEnd/>
            <a:tailEnd/>
          </a:ln>
        </p:spPr>
        <p:txBody>
          <a:bodyPr wrap="none" anchor="ctr"/>
          <a:lstStyle>
            <a:lvl1pPr>
              <a:spcBef>
                <a:spcPct val="20000"/>
              </a:spcBef>
              <a:buChar char="•"/>
              <a:defRPr sz="3200">
                <a:solidFill>
                  <a:srgbClr val="0000CC"/>
                </a:solidFill>
                <a:latin typeface="Arial" panose="020B0604020202020204" pitchFamily="34" charset="0"/>
              </a:defRPr>
            </a:lvl1pPr>
            <a:lvl2pPr marL="742950" indent="-285750">
              <a:spcBef>
                <a:spcPct val="20000"/>
              </a:spcBef>
              <a:buChar char="–"/>
              <a:defRPr sz="2800">
                <a:solidFill>
                  <a:srgbClr val="0000CC"/>
                </a:solidFill>
                <a:latin typeface="Arial" panose="020B0604020202020204" pitchFamily="34" charset="0"/>
              </a:defRPr>
            </a:lvl2pPr>
            <a:lvl3pPr marL="1143000" indent="-228600">
              <a:spcBef>
                <a:spcPct val="20000"/>
              </a:spcBef>
              <a:buChar char="•"/>
              <a:defRPr sz="2400">
                <a:solidFill>
                  <a:srgbClr val="0000CC"/>
                </a:solidFill>
                <a:latin typeface="Arial" panose="020B0604020202020204" pitchFamily="34" charset="0"/>
              </a:defRPr>
            </a:lvl3pPr>
            <a:lvl4pPr marL="1600200" indent="-228600">
              <a:spcBef>
                <a:spcPct val="20000"/>
              </a:spcBef>
              <a:buChar char="–"/>
              <a:defRPr sz="2000">
                <a:solidFill>
                  <a:srgbClr val="0000CC"/>
                </a:solidFill>
                <a:latin typeface="Arial" panose="020B0604020202020204" pitchFamily="34" charset="0"/>
              </a:defRPr>
            </a:lvl4pPr>
            <a:lvl5pPr marL="2057400" indent="-228600">
              <a:spcBef>
                <a:spcPct val="20000"/>
              </a:spcBef>
              <a:buChar char="»"/>
              <a:defRPr sz="2000">
                <a:solidFill>
                  <a:srgbClr val="0000C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C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C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C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CC"/>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fade">
                                      <p:cBhvr>
                                        <p:cTn id="7" dur="2000"/>
                                        <p:tgtEl>
                                          <p:spTgt spid="23562"/>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 calcmode="lin" valueType="num">
                                      <p:cBhvr>
                                        <p:cTn id="11"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9" presetClass="entr" presetSubtype="0" fill="hold" nodeType="after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dissolve">
                                      <p:cBhvr>
                                        <p:cTn id="16" dur="500"/>
                                        <p:tgtEl>
                                          <p:spTgt spid="23555">
                                            <p:txEl>
                                              <p:pRg st="1" end="1"/>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23555">
                                            <p:txEl>
                                              <p:pRg st="2" end="2"/>
                                            </p:txEl>
                                          </p:spTgt>
                                        </p:tgtEl>
                                        <p:attrNameLst>
                                          <p:attrName>style.visibility</p:attrName>
                                        </p:attrNameLst>
                                      </p:cBhvr>
                                      <p:to>
                                        <p:strVal val="visible"/>
                                      </p:to>
                                    </p:set>
                                    <p:animEffect transition="in" filter="dissolve">
                                      <p:cBhvr>
                                        <p:cTn id="20" dur="500"/>
                                        <p:tgtEl>
                                          <p:spTgt spid="23555">
                                            <p:txEl>
                                              <p:pRg st="2" end="2"/>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23555">
                                            <p:txEl>
                                              <p:pRg st="3" end="3"/>
                                            </p:txEl>
                                          </p:spTgt>
                                        </p:tgtEl>
                                        <p:attrNameLst>
                                          <p:attrName>style.visibility</p:attrName>
                                        </p:attrNameLst>
                                      </p:cBhvr>
                                      <p:to>
                                        <p:strVal val="visible"/>
                                      </p:to>
                                    </p:set>
                                    <p:animEffect transition="in" filter="dissolve">
                                      <p:cBhvr>
                                        <p:cTn id="24" dur="500"/>
                                        <p:tgtEl>
                                          <p:spTgt spid="23555">
                                            <p:txEl>
                                              <p:pRg st="3" end="3"/>
                                            </p:txEl>
                                          </p:spTgt>
                                        </p:tgtEl>
                                      </p:cBhvr>
                                    </p:animEffect>
                                  </p:childTnLst>
                                </p:cTn>
                              </p:par>
                            </p:childTnLst>
                          </p:cTn>
                        </p:par>
                        <p:par>
                          <p:cTn id="25" fill="hold" nodeType="afterGroup">
                            <p:stCondLst>
                              <p:cond delay="4000"/>
                            </p:stCondLst>
                            <p:childTnLst>
                              <p:par>
                                <p:cTn id="26" presetID="23" presetClass="entr" presetSubtype="16" fill="hold" grpId="0" nodeType="afterEffect">
                                  <p:stCondLst>
                                    <p:cond delay="0"/>
                                  </p:stCondLst>
                                  <p:childTnLst>
                                    <p:set>
                                      <p:cBhvr>
                                        <p:cTn id="27" dur="1" fill="hold">
                                          <p:stCondLst>
                                            <p:cond delay="0"/>
                                          </p:stCondLst>
                                        </p:cTn>
                                        <p:tgtEl>
                                          <p:spTgt spid="23560"/>
                                        </p:tgtEl>
                                        <p:attrNameLst>
                                          <p:attrName>style.visibility</p:attrName>
                                        </p:attrNameLst>
                                      </p:cBhvr>
                                      <p:to>
                                        <p:strVal val="visible"/>
                                      </p:to>
                                    </p:set>
                                    <p:anim calcmode="lin" valueType="num">
                                      <p:cBhvr>
                                        <p:cTn id="28" dur="500" fill="hold"/>
                                        <p:tgtEl>
                                          <p:spTgt spid="23560"/>
                                        </p:tgtEl>
                                        <p:attrNameLst>
                                          <p:attrName>ppt_w</p:attrName>
                                        </p:attrNameLst>
                                      </p:cBhvr>
                                      <p:tavLst>
                                        <p:tav tm="0">
                                          <p:val>
                                            <p:fltVal val="0"/>
                                          </p:val>
                                        </p:tav>
                                        <p:tav tm="100000">
                                          <p:val>
                                            <p:strVal val="#ppt_w"/>
                                          </p:val>
                                        </p:tav>
                                      </p:tavLst>
                                    </p:anim>
                                    <p:anim calcmode="lin" valueType="num">
                                      <p:cBhvr>
                                        <p:cTn id="29" dur="500" fill="hold"/>
                                        <p:tgtEl>
                                          <p:spTgt spid="23560"/>
                                        </p:tgtEl>
                                        <p:attrNameLst>
                                          <p:attrName>ppt_h</p:attrName>
                                        </p:attrNameLst>
                                      </p:cBhvr>
                                      <p:tavLst>
                                        <p:tav tm="0">
                                          <p:val>
                                            <p:fltVal val="0"/>
                                          </p:val>
                                        </p:tav>
                                        <p:tav tm="100000">
                                          <p:val>
                                            <p:strVal val="#ppt_h"/>
                                          </p:val>
                                        </p:tav>
                                      </p:tavLst>
                                    </p:anim>
                                  </p:childTnLst>
                                </p:cTn>
                              </p:par>
                            </p:childTnLst>
                          </p:cTn>
                        </p:par>
                        <p:par>
                          <p:cTn id="30" fill="hold">
                            <p:stCondLst>
                              <p:cond delay="4500"/>
                            </p:stCondLst>
                            <p:childTnLst>
                              <p:par>
                                <p:cTn id="31" presetID="2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4" name="Picture 18">
            <a:extLst>
              <a:ext uri="{FF2B5EF4-FFF2-40B4-BE49-F238E27FC236}">
                <a16:creationId xmlns:a16="http://schemas.microsoft.com/office/drawing/2014/main" id="{61F8B1F3-33FB-4E8A-8119-9F65A7707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1143000"/>
            <a:ext cx="28114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AD54DB38-7B3E-4A58-9835-A2C0E62A4A61}"/>
              </a:ext>
            </a:extLst>
          </p:cNvPr>
          <p:cNvSpPr>
            <a:spLocks noGrp="1" noChangeArrowheads="1"/>
          </p:cNvSpPr>
          <p:nvPr>
            <p:ph type="body" idx="1"/>
          </p:nvPr>
        </p:nvSpPr>
        <p:spPr>
          <a:xfrm>
            <a:off x="228600" y="1066800"/>
            <a:ext cx="5562600" cy="3352800"/>
          </a:xfrm>
        </p:spPr>
        <p:txBody>
          <a:bodyPr/>
          <a:lstStyle/>
          <a:p>
            <a:pPr lvl="1" eaLnBrk="1" hangingPunct="1"/>
            <a:r>
              <a:rPr lang="en-US" altLang="en-US" sz="2600" dirty="0">
                <a:solidFill>
                  <a:schemeClr val="tx1"/>
                </a:solidFill>
              </a:rPr>
              <a:t>After defeating </a:t>
            </a:r>
            <a:r>
              <a:rPr lang="en-US" altLang="en-US" sz="2600" dirty="0" err="1">
                <a:solidFill>
                  <a:schemeClr val="tx1"/>
                </a:solidFill>
              </a:rPr>
              <a:t>Sihon</a:t>
            </a:r>
            <a:r>
              <a:rPr lang="en-US" altLang="en-US" sz="2600" dirty="0">
                <a:solidFill>
                  <a:schemeClr val="tx1"/>
                </a:solidFill>
              </a:rPr>
              <a:t>, the Israelites conquered </a:t>
            </a:r>
            <a:r>
              <a:rPr lang="en-US" altLang="en-US" sz="2600" b="1" dirty="0">
                <a:solidFill>
                  <a:schemeClr val="tx1"/>
                </a:solidFill>
              </a:rPr>
              <a:t>King </a:t>
            </a:r>
            <a:r>
              <a:rPr lang="en-US" altLang="en-US" sz="2600" b="1" dirty="0" err="1">
                <a:solidFill>
                  <a:schemeClr val="tx1"/>
                </a:solidFill>
              </a:rPr>
              <a:t>Og</a:t>
            </a:r>
            <a:r>
              <a:rPr lang="en-US" altLang="en-US" sz="2600" dirty="0">
                <a:solidFill>
                  <a:schemeClr val="tx1"/>
                </a:solidFill>
              </a:rPr>
              <a:t> of Bashan.</a:t>
            </a:r>
          </a:p>
          <a:p>
            <a:pPr lvl="1" eaLnBrk="1" hangingPunct="1"/>
            <a:r>
              <a:rPr lang="en-US" altLang="en-US" sz="2600" dirty="0">
                <a:solidFill>
                  <a:schemeClr val="tx1"/>
                </a:solidFill>
              </a:rPr>
              <a:t>With </a:t>
            </a:r>
            <a:r>
              <a:rPr lang="en-US" altLang="en-US" sz="2600" dirty="0" err="1">
                <a:solidFill>
                  <a:schemeClr val="tx1"/>
                </a:solidFill>
              </a:rPr>
              <a:t>Og’s</a:t>
            </a:r>
            <a:r>
              <a:rPr lang="en-US" altLang="en-US" sz="2600" dirty="0">
                <a:solidFill>
                  <a:schemeClr val="tx1"/>
                </a:solidFill>
              </a:rPr>
              <a:t> defeat, the Israelites controlled all the land from the </a:t>
            </a:r>
            <a:r>
              <a:rPr lang="en-US" altLang="en-US" sz="2600" dirty="0" err="1">
                <a:solidFill>
                  <a:schemeClr val="tx1"/>
                </a:solidFill>
              </a:rPr>
              <a:t>Arnon</a:t>
            </a:r>
            <a:r>
              <a:rPr lang="en-US" altLang="en-US" sz="2600" dirty="0">
                <a:solidFill>
                  <a:schemeClr val="tx1"/>
                </a:solidFill>
              </a:rPr>
              <a:t> River northward to </a:t>
            </a:r>
            <a:r>
              <a:rPr lang="en-US" altLang="en-US" sz="2600" b="1" dirty="0">
                <a:solidFill>
                  <a:schemeClr val="tx1"/>
                </a:solidFill>
              </a:rPr>
              <a:t>Mt. Hermon.</a:t>
            </a:r>
          </a:p>
          <a:p>
            <a:pPr lvl="1" eaLnBrk="1" hangingPunct="1"/>
            <a:r>
              <a:rPr lang="en-US" altLang="en-US" sz="2600" dirty="0">
                <a:solidFill>
                  <a:schemeClr val="tx1"/>
                </a:solidFill>
              </a:rPr>
              <a:t>(Again) The area that the Ammonite king claimed in Judges 11 is the green section at the bottom of the map.</a:t>
            </a:r>
          </a:p>
        </p:txBody>
      </p:sp>
      <p:sp>
        <p:nvSpPr>
          <p:cNvPr id="24589" name="Rectangle 13">
            <a:extLst>
              <a:ext uri="{FF2B5EF4-FFF2-40B4-BE49-F238E27FC236}">
                <a16:creationId xmlns:a16="http://schemas.microsoft.com/office/drawing/2014/main" id="{EDD3AF84-5362-4197-A57F-F043A7AC82F3}"/>
              </a:ext>
            </a:extLst>
          </p:cNvPr>
          <p:cNvSpPr>
            <a:spLocks noChangeArrowheads="1"/>
          </p:cNvSpPr>
          <p:nvPr/>
        </p:nvSpPr>
        <p:spPr bwMode="auto">
          <a:xfrm>
            <a:off x="6781800" y="2743200"/>
            <a:ext cx="2057400" cy="457200"/>
          </a:xfrm>
          <a:prstGeom prst="rect">
            <a:avLst/>
          </a:prstGeom>
          <a:solidFill>
            <a:schemeClr val="bg1">
              <a:alpha val="34901"/>
            </a:schemeClr>
          </a:solidFill>
          <a:ln w="9525">
            <a:solidFill>
              <a:schemeClr val="tx1"/>
            </a:solidFill>
            <a:miter lim="800000"/>
            <a:headEnd/>
            <a:tailEnd/>
          </a:ln>
        </p:spPr>
        <p:txBody>
          <a:bodyPr wrap="none" anchor="ctr"/>
          <a:lstStyle>
            <a:lvl1pPr>
              <a:spcBef>
                <a:spcPct val="20000"/>
              </a:spcBef>
              <a:buChar char="•"/>
              <a:defRPr sz="3200">
                <a:solidFill>
                  <a:srgbClr val="0000CC"/>
                </a:solidFill>
                <a:latin typeface="Arial" panose="020B0604020202020204" pitchFamily="34" charset="0"/>
              </a:defRPr>
            </a:lvl1pPr>
            <a:lvl2pPr marL="742950" indent="-285750">
              <a:spcBef>
                <a:spcPct val="20000"/>
              </a:spcBef>
              <a:buChar char="–"/>
              <a:defRPr sz="2800">
                <a:solidFill>
                  <a:srgbClr val="0000CC"/>
                </a:solidFill>
                <a:latin typeface="Arial" panose="020B0604020202020204" pitchFamily="34" charset="0"/>
              </a:defRPr>
            </a:lvl2pPr>
            <a:lvl3pPr marL="1143000" indent="-228600">
              <a:spcBef>
                <a:spcPct val="20000"/>
              </a:spcBef>
              <a:buChar char="•"/>
              <a:defRPr sz="2400">
                <a:solidFill>
                  <a:srgbClr val="0000CC"/>
                </a:solidFill>
                <a:latin typeface="Arial" panose="020B0604020202020204" pitchFamily="34" charset="0"/>
              </a:defRPr>
            </a:lvl3pPr>
            <a:lvl4pPr marL="1600200" indent="-228600">
              <a:spcBef>
                <a:spcPct val="20000"/>
              </a:spcBef>
              <a:buChar char="–"/>
              <a:defRPr sz="2000">
                <a:solidFill>
                  <a:srgbClr val="0000CC"/>
                </a:solidFill>
                <a:latin typeface="Arial" panose="020B0604020202020204" pitchFamily="34" charset="0"/>
              </a:defRPr>
            </a:lvl4pPr>
            <a:lvl5pPr marL="2057400" indent="-228600">
              <a:spcBef>
                <a:spcPct val="20000"/>
              </a:spcBef>
              <a:buChar char="»"/>
              <a:defRPr sz="2000">
                <a:solidFill>
                  <a:srgbClr val="0000C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C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C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C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CC"/>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0" name="Oval 14">
            <a:extLst>
              <a:ext uri="{FF2B5EF4-FFF2-40B4-BE49-F238E27FC236}">
                <a16:creationId xmlns:a16="http://schemas.microsoft.com/office/drawing/2014/main" id="{55788E9A-3ABE-4911-B3FC-0CA8D1247CB4}"/>
              </a:ext>
            </a:extLst>
          </p:cNvPr>
          <p:cNvSpPr>
            <a:spLocks noChangeArrowheads="1"/>
          </p:cNvSpPr>
          <p:nvPr/>
        </p:nvSpPr>
        <p:spPr bwMode="auto">
          <a:xfrm rot="-2645729">
            <a:off x="6651625" y="1620838"/>
            <a:ext cx="1479550" cy="663575"/>
          </a:xfrm>
          <a:prstGeom prst="ellipse">
            <a:avLst/>
          </a:prstGeom>
          <a:solidFill>
            <a:schemeClr val="bg1">
              <a:alpha val="34901"/>
            </a:schemeClr>
          </a:solidFill>
          <a:ln w="9525">
            <a:solidFill>
              <a:schemeClr val="tx1"/>
            </a:solidFill>
            <a:round/>
            <a:headEnd/>
            <a:tailEnd/>
          </a:ln>
        </p:spPr>
        <p:txBody>
          <a:bodyPr wrap="none" anchor="ctr"/>
          <a:lstStyle>
            <a:lvl1pPr>
              <a:spcBef>
                <a:spcPct val="20000"/>
              </a:spcBef>
              <a:buChar char="•"/>
              <a:defRPr sz="3200">
                <a:solidFill>
                  <a:srgbClr val="0000CC"/>
                </a:solidFill>
                <a:latin typeface="Arial" panose="020B0604020202020204" pitchFamily="34" charset="0"/>
              </a:defRPr>
            </a:lvl1pPr>
            <a:lvl2pPr marL="742950" indent="-285750">
              <a:spcBef>
                <a:spcPct val="20000"/>
              </a:spcBef>
              <a:buChar char="–"/>
              <a:defRPr sz="2800">
                <a:solidFill>
                  <a:srgbClr val="0000CC"/>
                </a:solidFill>
                <a:latin typeface="Arial" panose="020B0604020202020204" pitchFamily="34" charset="0"/>
              </a:defRPr>
            </a:lvl2pPr>
            <a:lvl3pPr marL="1143000" indent="-228600">
              <a:spcBef>
                <a:spcPct val="20000"/>
              </a:spcBef>
              <a:buChar char="•"/>
              <a:defRPr sz="2400">
                <a:solidFill>
                  <a:srgbClr val="0000CC"/>
                </a:solidFill>
                <a:latin typeface="Arial" panose="020B0604020202020204" pitchFamily="34" charset="0"/>
              </a:defRPr>
            </a:lvl3pPr>
            <a:lvl4pPr marL="1600200" indent="-228600">
              <a:spcBef>
                <a:spcPct val="20000"/>
              </a:spcBef>
              <a:buChar char="–"/>
              <a:defRPr sz="2000">
                <a:solidFill>
                  <a:srgbClr val="0000CC"/>
                </a:solidFill>
                <a:latin typeface="Arial" panose="020B0604020202020204" pitchFamily="34" charset="0"/>
              </a:defRPr>
            </a:lvl4pPr>
            <a:lvl5pPr marL="2057400" indent="-228600">
              <a:spcBef>
                <a:spcPct val="20000"/>
              </a:spcBef>
              <a:buChar char="»"/>
              <a:defRPr sz="2000">
                <a:solidFill>
                  <a:srgbClr val="0000C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C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C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C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CC"/>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2">
            <a:extLst>
              <a:ext uri="{FF2B5EF4-FFF2-40B4-BE49-F238E27FC236}">
                <a16:creationId xmlns:a16="http://schemas.microsoft.com/office/drawing/2014/main" id="{CC6D3B4E-4041-442D-A366-688B7BC7FB8C}"/>
              </a:ext>
            </a:extLst>
          </p:cNvPr>
          <p:cNvSpPr>
            <a:spLocks noGrp="1" noChangeArrowheads="1"/>
          </p:cNvSpPr>
          <p:nvPr>
            <p:ph type="title"/>
          </p:nvPr>
        </p:nvSpPr>
        <p:spPr>
          <a:xfrm>
            <a:off x="152400" y="152400"/>
            <a:ext cx="8839200" cy="685800"/>
          </a:xfrm>
        </p:spPr>
        <p:txBody>
          <a:bodyPr/>
          <a:lstStyle/>
          <a:p>
            <a:pPr eaLnBrk="1" hangingPunct="1">
              <a:defRPr/>
            </a:pPr>
            <a:r>
              <a:rPr lang="en-US" sz="2600" b="1" dirty="0">
                <a:effectLst>
                  <a:outerShdw blurRad="38100" dist="38100" dir="2700000" algn="tl">
                    <a:srgbClr val="000000">
                      <a:alpha val="43137"/>
                    </a:srgbClr>
                  </a:outerShdw>
                </a:effectLst>
                <a:latin typeface="+mn-lt"/>
              </a:rPr>
              <a:t>A Brief Review:  Israel’s Conquests East of the Jordan</a:t>
            </a:r>
          </a:p>
        </p:txBody>
      </p:sp>
      <p:sp>
        <p:nvSpPr>
          <p:cNvPr id="32775" name="Line 6">
            <a:extLst>
              <a:ext uri="{FF2B5EF4-FFF2-40B4-BE49-F238E27FC236}">
                <a16:creationId xmlns:a16="http://schemas.microsoft.com/office/drawing/2014/main" id="{041210DF-96EE-44E9-ACA3-EC424B891DD4}"/>
              </a:ext>
            </a:extLst>
          </p:cNvPr>
          <p:cNvSpPr>
            <a:spLocks noChangeShapeType="1"/>
          </p:cNvSpPr>
          <p:nvPr/>
        </p:nvSpPr>
        <p:spPr bwMode="auto">
          <a:xfrm>
            <a:off x="838200" y="914400"/>
            <a:ext cx="7543800" cy="0"/>
          </a:xfrm>
          <a:prstGeom prst="line">
            <a:avLst/>
          </a:prstGeom>
          <a:noFill/>
          <a:ln w="76200">
            <a:solidFill>
              <a:srgbClr val="0000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6BA1FC5B-0F8B-4C57-8448-4FE14A4F98E8}"/>
              </a:ext>
            </a:extLst>
          </p:cNvPr>
          <p:cNvSpPr/>
          <p:nvPr/>
        </p:nvSpPr>
        <p:spPr>
          <a:xfrm>
            <a:off x="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9DB30E3-C544-4656-9F2E-7EF56A10CA89}"/>
              </a:ext>
            </a:extLst>
          </p:cNvPr>
          <p:cNvSpPr/>
          <p:nvPr/>
        </p:nvSpPr>
        <p:spPr>
          <a:xfrm>
            <a:off x="8991600" y="0"/>
            <a:ext cx="152400"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A740F982-7A0E-4603-8A08-57F95FD5EDA4}"/>
              </a:ext>
            </a:extLst>
          </p:cNvPr>
          <p:cNvSpPr/>
          <p:nvPr/>
        </p:nvSpPr>
        <p:spPr>
          <a:xfrm>
            <a:off x="0" y="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6707643F-B568-4DBB-8D72-0D60BB8EB96F}"/>
              </a:ext>
            </a:extLst>
          </p:cNvPr>
          <p:cNvSpPr/>
          <p:nvPr/>
        </p:nvSpPr>
        <p:spPr>
          <a:xfrm>
            <a:off x="0" y="6705600"/>
            <a:ext cx="8991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fade">
                                      <p:cBhvr>
                                        <p:cTn id="7" dur="2000"/>
                                        <p:tgtEl>
                                          <p:spTgt spid="24594"/>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dissolve">
                                      <p:cBhvr>
                                        <p:cTn id="11" dur="500"/>
                                        <p:tgtEl>
                                          <p:spTgt spid="24579">
                                            <p:txEl>
                                              <p:pRg st="0" end="0"/>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dissolve">
                                      <p:cBhvr>
                                        <p:cTn id="15" dur="500"/>
                                        <p:tgtEl>
                                          <p:spTgt spid="24579">
                                            <p:txEl>
                                              <p:pRg st="1" end="1"/>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dissolve">
                                      <p:cBhvr>
                                        <p:cTn id="19" dur="500"/>
                                        <p:tgtEl>
                                          <p:spTgt spid="24579">
                                            <p:txEl>
                                              <p:pRg st="2" end="2"/>
                                            </p:txEl>
                                          </p:spTgt>
                                        </p:tgtEl>
                                      </p:cBhvr>
                                    </p:animEffect>
                                  </p:childTnLst>
                                </p:cTn>
                              </p:par>
                            </p:childTnLst>
                          </p:cTn>
                        </p:par>
                        <p:par>
                          <p:cTn id="20" fill="hold" nodeType="afterGroup">
                            <p:stCondLst>
                              <p:cond delay="3500"/>
                            </p:stCondLst>
                            <p:childTnLst>
                              <p:par>
                                <p:cTn id="21" presetID="23" presetClass="entr" presetSubtype="16" fill="hold" grpId="0" nodeType="afterEffect">
                                  <p:stCondLst>
                                    <p:cond delay="0"/>
                                  </p:stCondLst>
                                  <p:childTnLst>
                                    <p:set>
                                      <p:cBhvr>
                                        <p:cTn id="22" dur="1" fill="hold">
                                          <p:stCondLst>
                                            <p:cond delay="0"/>
                                          </p:stCondLst>
                                        </p:cTn>
                                        <p:tgtEl>
                                          <p:spTgt spid="24589"/>
                                        </p:tgtEl>
                                        <p:attrNameLst>
                                          <p:attrName>style.visibility</p:attrName>
                                        </p:attrNameLst>
                                      </p:cBhvr>
                                      <p:to>
                                        <p:strVal val="visible"/>
                                      </p:to>
                                    </p:set>
                                    <p:anim calcmode="lin" valueType="num">
                                      <p:cBhvr>
                                        <p:cTn id="23" dur="500" fill="hold"/>
                                        <p:tgtEl>
                                          <p:spTgt spid="24589"/>
                                        </p:tgtEl>
                                        <p:attrNameLst>
                                          <p:attrName>ppt_w</p:attrName>
                                        </p:attrNameLst>
                                      </p:cBhvr>
                                      <p:tavLst>
                                        <p:tav tm="0">
                                          <p:val>
                                            <p:fltVal val="0"/>
                                          </p:val>
                                        </p:tav>
                                        <p:tav tm="100000">
                                          <p:val>
                                            <p:strVal val="#ppt_w"/>
                                          </p:val>
                                        </p:tav>
                                      </p:tavLst>
                                    </p:anim>
                                    <p:anim calcmode="lin" valueType="num">
                                      <p:cBhvr>
                                        <p:cTn id="24" dur="500" fill="hold"/>
                                        <p:tgtEl>
                                          <p:spTgt spid="24589"/>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000"/>
                            </p:stCondLst>
                            <p:childTnLst>
                              <p:par>
                                <p:cTn id="26" presetID="23" presetClass="entr" presetSubtype="16" fill="hold" grpId="0" nodeType="afterEffect">
                                  <p:stCondLst>
                                    <p:cond delay="0"/>
                                  </p:stCondLst>
                                  <p:childTnLst>
                                    <p:set>
                                      <p:cBhvr>
                                        <p:cTn id="27" dur="1" fill="hold">
                                          <p:stCondLst>
                                            <p:cond delay="0"/>
                                          </p:stCondLst>
                                        </p:cTn>
                                        <p:tgtEl>
                                          <p:spTgt spid="24590"/>
                                        </p:tgtEl>
                                        <p:attrNameLst>
                                          <p:attrName>style.visibility</p:attrName>
                                        </p:attrNameLst>
                                      </p:cBhvr>
                                      <p:to>
                                        <p:strVal val="visible"/>
                                      </p:to>
                                    </p:set>
                                    <p:anim calcmode="lin" valueType="num">
                                      <p:cBhvr>
                                        <p:cTn id="28" dur="500" fill="hold"/>
                                        <p:tgtEl>
                                          <p:spTgt spid="24590"/>
                                        </p:tgtEl>
                                        <p:attrNameLst>
                                          <p:attrName>ppt_w</p:attrName>
                                        </p:attrNameLst>
                                      </p:cBhvr>
                                      <p:tavLst>
                                        <p:tav tm="0">
                                          <p:val>
                                            <p:fltVal val="0"/>
                                          </p:val>
                                        </p:tav>
                                        <p:tav tm="100000">
                                          <p:val>
                                            <p:strVal val="#ppt_w"/>
                                          </p:val>
                                        </p:tav>
                                      </p:tavLst>
                                    </p:anim>
                                    <p:anim calcmode="lin" valueType="num">
                                      <p:cBhvr>
                                        <p:cTn id="29" dur="500" fill="hold"/>
                                        <p:tgtEl>
                                          <p:spTgt spid="24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P spid="245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1932D89-EA1A-47CF-9085-1B9C1DEFE945}"/>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3">
            <a:extLst>
              <a:ext uri="{FF2B5EF4-FFF2-40B4-BE49-F238E27FC236}">
                <a16:creationId xmlns:a16="http://schemas.microsoft.com/office/drawing/2014/main" id="{FCA0F838-F0B6-42D8-916C-18300DE4CE54}"/>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8" name="Rectangle 4">
            <a:extLst>
              <a:ext uri="{FF2B5EF4-FFF2-40B4-BE49-F238E27FC236}">
                <a16:creationId xmlns:a16="http://schemas.microsoft.com/office/drawing/2014/main" id="{9BB7CE49-9751-4A3E-BECD-45DF4F144925}"/>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9" name="Rectangle 5">
            <a:extLst>
              <a:ext uri="{FF2B5EF4-FFF2-40B4-BE49-F238E27FC236}">
                <a16:creationId xmlns:a16="http://schemas.microsoft.com/office/drawing/2014/main" id="{639CE7F2-0C77-40BA-8F3D-E6257C73A283}"/>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A3EAD10F-B132-4555-AC7A-35B64C3B58AE}"/>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1271" name="Line 7">
            <a:extLst>
              <a:ext uri="{FF2B5EF4-FFF2-40B4-BE49-F238E27FC236}">
                <a16:creationId xmlns:a16="http://schemas.microsoft.com/office/drawing/2014/main" id="{788A89CD-C411-410F-9001-2A6BDBEF82D1}"/>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72" name="Picture 8" descr="Judges1">
            <a:extLst>
              <a:ext uri="{FF2B5EF4-FFF2-40B4-BE49-F238E27FC236}">
                <a16:creationId xmlns:a16="http://schemas.microsoft.com/office/drawing/2014/main" id="{8A873A1E-D7BE-417A-9FDE-783D68A1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599"/>
            <a:ext cx="4724400" cy="6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a:extLst>
              <a:ext uri="{FF2B5EF4-FFF2-40B4-BE49-F238E27FC236}">
                <a16:creationId xmlns:a16="http://schemas.microsoft.com/office/drawing/2014/main" id="{19FCB67D-8501-4397-9618-3E39C47446B7}"/>
              </a:ext>
            </a:extLst>
          </p:cNvPr>
          <p:cNvSpPr>
            <a:spLocks noGrp="1" noChangeArrowheads="1"/>
          </p:cNvSpPr>
          <p:nvPr>
            <p:ph type="body" idx="1"/>
          </p:nvPr>
        </p:nvSpPr>
        <p:spPr>
          <a:xfrm>
            <a:off x="228600" y="1066800"/>
            <a:ext cx="3886200" cy="5486400"/>
          </a:xfrm>
          <a:noFill/>
        </p:spPr>
        <p:txBody>
          <a:bodyPr/>
          <a:lstStyle/>
          <a:p>
            <a:pPr marL="0" indent="0" eaLnBrk="1" hangingPunct="1">
              <a:buNone/>
            </a:pPr>
            <a:r>
              <a:rPr lang="en-US" altLang="en-US" b="1" dirty="0"/>
              <a:t>MAIN LOCATIONS OF EVENTS IN ABIMELECH STORY:</a:t>
            </a:r>
          </a:p>
          <a:p>
            <a:pPr eaLnBrk="1" hangingPunct="1">
              <a:buFont typeface="Arial" panose="020B0604020202020204" pitchFamily="34" charset="0"/>
              <a:buChar char="•"/>
            </a:pPr>
            <a:r>
              <a:rPr lang="en-US" altLang="en-US" b="1" dirty="0"/>
              <a:t>Shechem (red)</a:t>
            </a:r>
          </a:p>
          <a:p>
            <a:pPr eaLnBrk="1" hangingPunct="1">
              <a:buFont typeface="Arial" panose="020B0604020202020204" pitchFamily="34" charset="0"/>
              <a:buChar char="•"/>
            </a:pPr>
            <a:r>
              <a:rPr lang="en-US" altLang="en-US" b="1" dirty="0" err="1"/>
              <a:t>Thebez</a:t>
            </a:r>
            <a:r>
              <a:rPr lang="en-US" altLang="en-US" b="1" dirty="0"/>
              <a:t> (red)</a:t>
            </a:r>
          </a:p>
          <a:p>
            <a:pPr eaLnBrk="1" hangingPunct="1">
              <a:buFont typeface="Arial" panose="020B0604020202020204" pitchFamily="34" charset="0"/>
              <a:buChar char="•"/>
            </a:pPr>
            <a:r>
              <a:rPr lang="en-US" altLang="en-US" b="1" dirty="0" err="1"/>
              <a:t>Ophrah</a:t>
            </a:r>
            <a:r>
              <a:rPr lang="en-US" altLang="en-US" b="1" dirty="0"/>
              <a:t> (blue)</a:t>
            </a:r>
          </a:p>
        </p:txBody>
      </p:sp>
      <p:sp>
        <p:nvSpPr>
          <p:cNvPr id="11" name="Isosceles Triangle 10">
            <a:extLst>
              <a:ext uri="{FF2B5EF4-FFF2-40B4-BE49-F238E27FC236}">
                <a16:creationId xmlns:a16="http://schemas.microsoft.com/office/drawing/2014/main" id="{D94F93D2-D180-4D14-B40D-6E53646F0C31}"/>
              </a:ext>
            </a:extLst>
          </p:cNvPr>
          <p:cNvSpPr/>
          <p:nvPr/>
        </p:nvSpPr>
        <p:spPr>
          <a:xfrm>
            <a:off x="6997082" y="2796762"/>
            <a:ext cx="365760" cy="3657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04A0F6F6-3E57-4CBE-AD86-9AD37E6C3CE5}"/>
              </a:ext>
            </a:extLst>
          </p:cNvPr>
          <p:cNvSpPr/>
          <p:nvPr/>
        </p:nvSpPr>
        <p:spPr>
          <a:xfrm>
            <a:off x="7192093" y="1890944"/>
            <a:ext cx="365760" cy="36576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1273">
                                            <p:txEl>
                                              <p:pRg st="0" end="0"/>
                                            </p:txEl>
                                          </p:spTgt>
                                        </p:tgtEl>
                                        <p:attrNameLst>
                                          <p:attrName>style.visibility</p:attrName>
                                        </p:attrNameLst>
                                      </p:cBhvr>
                                      <p:to>
                                        <p:strVal val="visible"/>
                                      </p:to>
                                    </p:set>
                                    <p:anim calcmode="lin" valueType="num">
                                      <p:cBhvr>
                                        <p:cTn id="11" dur="5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27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1273">
                                            <p:txEl>
                                              <p:pRg st="1" end="1"/>
                                            </p:txEl>
                                          </p:spTgt>
                                        </p:tgtEl>
                                        <p:attrNameLst>
                                          <p:attrName>style.visibility</p:attrName>
                                        </p:attrNameLst>
                                      </p:cBhvr>
                                      <p:to>
                                        <p:strVal val="visible"/>
                                      </p:to>
                                    </p:set>
                                    <p:anim calcmode="lin" valueType="num">
                                      <p:cBhvr>
                                        <p:cTn id="16" dur="500" fill="hold"/>
                                        <p:tgtEl>
                                          <p:spTgt spid="1127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127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11273">
                                            <p:txEl>
                                              <p:pRg st="2" end="2"/>
                                            </p:txEl>
                                          </p:spTgt>
                                        </p:tgtEl>
                                        <p:attrNameLst>
                                          <p:attrName>style.visibility</p:attrName>
                                        </p:attrNameLst>
                                      </p:cBhvr>
                                      <p:to>
                                        <p:strVal val="visible"/>
                                      </p:to>
                                    </p:set>
                                    <p:anim calcmode="lin" valueType="num">
                                      <p:cBhvr>
                                        <p:cTn id="21" dur="500" fill="hold"/>
                                        <p:tgtEl>
                                          <p:spTgt spid="1127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73">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11273">
                                            <p:txEl>
                                              <p:pRg st="3" end="3"/>
                                            </p:txEl>
                                          </p:spTgt>
                                        </p:tgtEl>
                                        <p:attrNameLst>
                                          <p:attrName>style.visibility</p:attrName>
                                        </p:attrNameLst>
                                      </p:cBhvr>
                                      <p:to>
                                        <p:strVal val="visible"/>
                                      </p:to>
                                    </p:set>
                                    <p:anim calcmode="lin" valueType="num">
                                      <p:cBhvr>
                                        <p:cTn id="26" dur="500" fill="hold"/>
                                        <p:tgtEl>
                                          <p:spTgt spid="1127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127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0" y="0"/>
            <a:ext cx="9144000" cy="6422839"/>
            <a:chOff x="685800" y="889000"/>
            <a:chExt cx="7772400" cy="5459413"/>
          </a:xfrm>
        </p:grpSpPr>
        <p:pic>
          <p:nvPicPr>
            <p:cNvPr id="2" name="Picture 1" descr="Shechem and Mounts Gerizim and Ebal aerial from east, bb00120041"/>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685800" y="889000"/>
              <a:ext cx="7772400" cy="5078413"/>
            </a:xfrm>
            <a:prstGeom prst="rect">
              <a:avLst/>
            </a:prstGeom>
            <a:noFill/>
            <a:ln>
              <a:noFill/>
            </a:ln>
          </p:spPr>
        </p:pic>
        <p:sp>
          <p:nvSpPr>
            <p:cNvPr id="3" name="Rectangle 2"/>
            <p:cNvSpPr/>
            <p:nvPr/>
          </p:nvSpPr>
          <p:spPr>
            <a:xfrm>
              <a:off x="685800" y="6005513"/>
              <a:ext cx="7772400" cy="342900"/>
            </a:xfrm>
            <a:prstGeom prst="rect">
              <a:avLst/>
            </a:prstGeom>
            <a:noFill/>
            <a:ln>
              <a:noFill/>
            </a:ln>
          </p:spPr>
          <p:txBody>
            <a:bodyPr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Jotham shouted his message to Shechem from Mt. Gerizim.</a:t>
              </a:r>
              <a:r>
                <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a:t>
              </a:r>
            </a:p>
          </p:txBody>
        </p:sp>
      </p:grpSp>
      <p:sp>
        <p:nvSpPr>
          <p:cNvPr id="5" name="Text Box 16"/>
          <p:cNvSpPr txBox="1">
            <a:spLocks noChangeArrowheads="1"/>
          </p:cNvSpPr>
          <p:nvPr/>
        </p:nvSpPr>
        <p:spPr bwMode="auto">
          <a:xfrm>
            <a:off x="6160786" y="1657290"/>
            <a:ext cx="1054295"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Mt. </a:t>
            </a: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Ebal</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p:txBody>
      </p:sp>
      <p:sp>
        <p:nvSpPr>
          <p:cNvPr id="6" name="Text Box 16"/>
          <p:cNvSpPr txBox="1">
            <a:spLocks noChangeArrowheads="1"/>
          </p:cNvSpPr>
          <p:nvPr/>
        </p:nvSpPr>
        <p:spPr bwMode="auto">
          <a:xfrm>
            <a:off x="707673" y="2209800"/>
            <a:ext cx="1415346"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Mt. </a:t>
            </a: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Gerizim</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p:txBody>
      </p:sp>
      <p:sp>
        <p:nvSpPr>
          <p:cNvPr id="7" name="Line 9"/>
          <p:cNvSpPr>
            <a:spLocks noChangeShapeType="1"/>
          </p:cNvSpPr>
          <p:nvPr/>
        </p:nvSpPr>
        <p:spPr bwMode="auto">
          <a:xfrm>
            <a:off x="8153400" y="3329073"/>
            <a:ext cx="411481" cy="6096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 Box 16"/>
          <p:cNvSpPr txBox="1">
            <a:spLocks noChangeArrowheads="1"/>
          </p:cNvSpPr>
          <p:nvPr/>
        </p:nvSpPr>
        <p:spPr bwMode="auto">
          <a:xfrm>
            <a:off x="4550545" y="2949714"/>
            <a:ext cx="1393055" cy="707886"/>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Shechem</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(Tell Balata)</a:t>
            </a:r>
          </a:p>
        </p:txBody>
      </p:sp>
      <p:sp>
        <p:nvSpPr>
          <p:cNvPr id="9" name="Oval 8"/>
          <p:cNvSpPr/>
          <p:nvPr/>
        </p:nvSpPr>
        <p:spPr>
          <a:xfrm>
            <a:off x="3809999" y="3364992"/>
            <a:ext cx="749359" cy="4572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10"/>
          <p:cNvSpPr/>
          <p:nvPr/>
        </p:nvSpPr>
        <p:spPr>
          <a:xfrm>
            <a:off x="3665591" y="5314890"/>
            <a:ext cx="2423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 </a:t>
            </a:r>
          </a:p>
        </p:txBody>
      </p:sp>
    </p:spTree>
    <p:extLst>
      <p:ext uri="{BB962C8B-B14F-4D97-AF65-F5344CB8AC3E}">
        <p14:creationId xmlns:p14="http://schemas.microsoft.com/office/powerpoint/2010/main" val="23192150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1932D89-EA1A-47CF-9085-1B9C1DEFE945}"/>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3">
            <a:extLst>
              <a:ext uri="{FF2B5EF4-FFF2-40B4-BE49-F238E27FC236}">
                <a16:creationId xmlns:a16="http://schemas.microsoft.com/office/drawing/2014/main" id="{FCA0F838-F0B6-42D8-916C-18300DE4CE54}"/>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8" name="Rectangle 4">
            <a:extLst>
              <a:ext uri="{FF2B5EF4-FFF2-40B4-BE49-F238E27FC236}">
                <a16:creationId xmlns:a16="http://schemas.microsoft.com/office/drawing/2014/main" id="{9BB7CE49-9751-4A3E-BECD-45DF4F144925}"/>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9" name="Rectangle 5">
            <a:extLst>
              <a:ext uri="{FF2B5EF4-FFF2-40B4-BE49-F238E27FC236}">
                <a16:creationId xmlns:a16="http://schemas.microsoft.com/office/drawing/2014/main" id="{639CE7F2-0C77-40BA-8F3D-E6257C73A283}"/>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A3EAD10F-B132-4555-AC7A-35B64C3B58AE}"/>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1271" name="Line 7">
            <a:extLst>
              <a:ext uri="{FF2B5EF4-FFF2-40B4-BE49-F238E27FC236}">
                <a16:creationId xmlns:a16="http://schemas.microsoft.com/office/drawing/2014/main" id="{788A89CD-C411-410F-9001-2A6BDBEF82D1}"/>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72" name="Picture 8" descr="Judges1">
            <a:extLst>
              <a:ext uri="{FF2B5EF4-FFF2-40B4-BE49-F238E27FC236}">
                <a16:creationId xmlns:a16="http://schemas.microsoft.com/office/drawing/2014/main" id="{8A873A1E-D7BE-417A-9FDE-783D68A1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599"/>
            <a:ext cx="4724400" cy="6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a:extLst>
              <a:ext uri="{FF2B5EF4-FFF2-40B4-BE49-F238E27FC236}">
                <a16:creationId xmlns:a16="http://schemas.microsoft.com/office/drawing/2014/main" id="{19FCB67D-8501-4397-9618-3E39C47446B7}"/>
              </a:ext>
            </a:extLst>
          </p:cNvPr>
          <p:cNvSpPr>
            <a:spLocks noGrp="1" noChangeArrowheads="1"/>
          </p:cNvSpPr>
          <p:nvPr>
            <p:ph type="body" idx="1"/>
          </p:nvPr>
        </p:nvSpPr>
        <p:spPr>
          <a:xfrm>
            <a:off x="228600" y="1066800"/>
            <a:ext cx="3886200" cy="5486400"/>
          </a:xfrm>
          <a:noFill/>
        </p:spPr>
        <p:txBody>
          <a:bodyPr/>
          <a:lstStyle/>
          <a:p>
            <a:pPr marL="0" indent="0" eaLnBrk="1" hangingPunct="1">
              <a:buNone/>
            </a:pPr>
            <a:r>
              <a:rPr lang="en-US" altLang="en-US" b="1" dirty="0"/>
              <a:t>MAIN LOCATIONS OF EVENTS IN ABIMELECH STORY:</a:t>
            </a:r>
          </a:p>
          <a:p>
            <a:pPr eaLnBrk="1" hangingPunct="1">
              <a:buFont typeface="Arial" panose="020B0604020202020204" pitchFamily="34" charset="0"/>
              <a:buChar char="•"/>
            </a:pPr>
            <a:r>
              <a:rPr lang="en-US" altLang="en-US" b="1" dirty="0"/>
              <a:t>Shechem (red)</a:t>
            </a:r>
          </a:p>
          <a:p>
            <a:pPr eaLnBrk="1" hangingPunct="1">
              <a:buFont typeface="Arial" panose="020B0604020202020204" pitchFamily="34" charset="0"/>
              <a:buChar char="•"/>
            </a:pPr>
            <a:r>
              <a:rPr lang="en-US" altLang="en-US" b="1" dirty="0" err="1"/>
              <a:t>Thebez</a:t>
            </a:r>
            <a:r>
              <a:rPr lang="en-US" altLang="en-US" b="1" dirty="0"/>
              <a:t> (red)</a:t>
            </a:r>
          </a:p>
          <a:p>
            <a:pPr eaLnBrk="1" hangingPunct="1">
              <a:buFont typeface="Arial" panose="020B0604020202020204" pitchFamily="34" charset="0"/>
              <a:buChar char="•"/>
            </a:pPr>
            <a:r>
              <a:rPr lang="en-US" altLang="en-US" b="1" dirty="0" err="1"/>
              <a:t>Ophrah</a:t>
            </a:r>
            <a:r>
              <a:rPr lang="en-US" altLang="en-US" b="1" dirty="0"/>
              <a:t> (blue)</a:t>
            </a:r>
          </a:p>
        </p:txBody>
      </p:sp>
      <p:sp>
        <p:nvSpPr>
          <p:cNvPr id="11" name="Isosceles Triangle 10">
            <a:extLst>
              <a:ext uri="{FF2B5EF4-FFF2-40B4-BE49-F238E27FC236}">
                <a16:creationId xmlns:a16="http://schemas.microsoft.com/office/drawing/2014/main" id="{D94F93D2-D180-4D14-B40D-6E53646F0C31}"/>
              </a:ext>
            </a:extLst>
          </p:cNvPr>
          <p:cNvSpPr/>
          <p:nvPr/>
        </p:nvSpPr>
        <p:spPr>
          <a:xfrm>
            <a:off x="6997082" y="2796762"/>
            <a:ext cx="365760" cy="3657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04A0F6F6-3E57-4CBE-AD86-9AD37E6C3CE5}"/>
              </a:ext>
            </a:extLst>
          </p:cNvPr>
          <p:cNvSpPr/>
          <p:nvPr/>
        </p:nvSpPr>
        <p:spPr>
          <a:xfrm>
            <a:off x="7192093" y="1890944"/>
            <a:ext cx="365760" cy="36576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544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1273">
                                            <p:txEl>
                                              <p:pRg st="0" end="0"/>
                                            </p:txEl>
                                          </p:spTgt>
                                        </p:tgtEl>
                                        <p:attrNameLst>
                                          <p:attrName>style.visibility</p:attrName>
                                        </p:attrNameLst>
                                      </p:cBhvr>
                                      <p:to>
                                        <p:strVal val="visible"/>
                                      </p:to>
                                    </p:set>
                                    <p:anim calcmode="lin" valueType="num">
                                      <p:cBhvr>
                                        <p:cTn id="11" dur="5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27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1273">
                                            <p:txEl>
                                              <p:pRg st="1" end="1"/>
                                            </p:txEl>
                                          </p:spTgt>
                                        </p:tgtEl>
                                        <p:attrNameLst>
                                          <p:attrName>style.visibility</p:attrName>
                                        </p:attrNameLst>
                                      </p:cBhvr>
                                      <p:to>
                                        <p:strVal val="visible"/>
                                      </p:to>
                                    </p:set>
                                    <p:anim calcmode="lin" valueType="num">
                                      <p:cBhvr>
                                        <p:cTn id="16" dur="500" fill="hold"/>
                                        <p:tgtEl>
                                          <p:spTgt spid="1127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127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11273">
                                            <p:txEl>
                                              <p:pRg st="2" end="2"/>
                                            </p:txEl>
                                          </p:spTgt>
                                        </p:tgtEl>
                                        <p:attrNameLst>
                                          <p:attrName>style.visibility</p:attrName>
                                        </p:attrNameLst>
                                      </p:cBhvr>
                                      <p:to>
                                        <p:strVal val="visible"/>
                                      </p:to>
                                    </p:set>
                                    <p:anim calcmode="lin" valueType="num">
                                      <p:cBhvr>
                                        <p:cTn id="21" dur="500" fill="hold"/>
                                        <p:tgtEl>
                                          <p:spTgt spid="1127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73">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11273">
                                            <p:txEl>
                                              <p:pRg st="3" end="3"/>
                                            </p:txEl>
                                          </p:spTgt>
                                        </p:tgtEl>
                                        <p:attrNameLst>
                                          <p:attrName>style.visibility</p:attrName>
                                        </p:attrNameLst>
                                      </p:cBhvr>
                                      <p:to>
                                        <p:strVal val="visible"/>
                                      </p:to>
                                    </p:set>
                                    <p:anim calcmode="lin" valueType="num">
                                      <p:cBhvr>
                                        <p:cTn id="26" dur="500" fill="hold"/>
                                        <p:tgtEl>
                                          <p:spTgt spid="1127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127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JUDGES</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9:56-57—”56  Thus </a:t>
            </a:r>
            <a:r>
              <a:rPr kumimoji="0" lang="en-US" sz="40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God repaid</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the wickedness of Abimelech, which he had done to his father in killing his seventy brothers.  57  Also </a:t>
            </a:r>
            <a:r>
              <a:rPr kumimoji="0" lang="en-US" sz="40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God returned</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all the wickedness of the men of Shechem on their heads, and the curse of Jotham the son of Jerubbaal came upon them.”  (NASB)</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530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QUESTION 1:</a:t>
            </a:r>
            <a:r>
              <a:rPr kumimoji="0" lang="en-US" sz="2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Although Abimelech’s story does appear in the account of the judges, and though his name appears on many lists of the judges, why is it arguably incorrect to view him as one of the judges?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baseline="0" dirty="0">
                <a:solidFill>
                  <a:prstClr val="white"/>
                </a:solidFill>
                <a:latin typeface="Calibri" panose="020F0502020204030204" pitchFamily="34" charset="0"/>
                <a:cs typeface="Calibri" panose="020F0502020204030204" pitchFamily="34" charset="0"/>
              </a:rPr>
              <a:t>He is never referred to as a “judge” in the text.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baseline="0" dirty="0">
                <a:solidFill>
                  <a:prstClr val="white"/>
                </a:solidFill>
                <a:latin typeface="Calibri" panose="020F0502020204030204" pitchFamily="34" charset="0"/>
                <a:cs typeface="Calibri" panose="020F0502020204030204" pitchFamily="34" charset="0"/>
              </a:rPr>
              <a:t>God</a:t>
            </a:r>
            <a:r>
              <a:rPr lang="en-US" sz="2600" b="1" dirty="0">
                <a:solidFill>
                  <a:prstClr val="white"/>
                </a:solidFill>
                <a:latin typeface="Calibri" panose="020F0502020204030204" pitchFamily="34" charset="0"/>
                <a:cs typeface="Calibri" panose="020F0502020204030204" pitchFamily="34" charset="0"/>
              </a:rPr>
              <a:t> did </a:t>
            </a:r>
            <a:r>
              <a:rPr lang="en-US" sz="2600" b="1" u="sng" dirty="0">
                <a:solidFill>
                  <a:prstClr val="white"/>
                </a:solidFill>
                <a:latin typeface="Calibri" panose="020F0502020204030204" pitchFamily="34" charset="0"/>
                <a:cs typeface="Calibri" panose="020F0502020204030204" pitchFamily="34" charset="0"/>
              </a:rPr>
              <a:t>NOT</a:t>
            </a:r>
            <a:r>
              <a:rPr lang="en-US" sz="2600" b="1" dirty="0">
                <a:solidFill>
                  <a:prstClr val="white"/>
                </a:solidFill>
                <a:latin typeface="Calibri" panose="020F0502020204030204" pitchFamily="34" charset="0"/>
                <a:cs typeface="Calibri" panose="020F0502020204030204" pitchFamily="34" charset="0"/>
              </a:rPr>
              <a:t> select or “raise up” Abimelech (Judges 2:16)—he pushed himself upon the people of Shechem. </a:t>
            </a:r>
          </a:p>
          <a:p>
            <a:pPr marL="914400" lvl="1" indent="-457200">
              <a:buFont typeface="Wingdings" panose="05000000000000000000" pitchFamily="2" charset="2"/>
              <a:buChar char="Ø"/>
              <a:defRPr/>
            </a:pPr>
            <a:r>
              <a:rPr lang="en-US" sz="2600" b="1" dirty="0">
                <a:solidFill>
                  <a:prstClr val="white"/>
                </a:solidFill>
                <a:latin typeface="Calibri" panose="020F0502020204030204" pitchFamily="34" charset="0"/>
                <a:cs typeface="Calibri" panose="020F0502020204030204" pitchFamily="34" charset="0"/>
              </a:rPr>
              <a:t>Got the people to ratify his self-selection.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He</a:t>
            </a:r>
            <a:r>
              <a:rPr kumimoji="0" lang="en-US" sz="2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did </a:t>
            </a:r>
            <a:r>
              <a:rPr kumimoji="0" lang="en-US" sz="2600" b="1" i="0" u="sng"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NOT</a:t>
            </a:r>
            <a:r>
              <a:rPr kumimoji="0" lang="en-US" sz="2600" b="1" i="0"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deliver Israel (or any part of it) from oppression—he was an oppress</a:t>
            </a:r>
            <a:r>
              <a:rPr kumimoji="0" lang="en-US" sz="2600" b="1" i="1"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or</a:t>
            </a:r>
            <a:r>
              <a:rPr kumimoji="0" lang="en-US" sz="2600" b="1"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i="0" u="none" baseline="0" dirty="0">
                <a:solidFill>
                  <a:prstClr val="white"/>
                </a:solidFill>
                <a:latin typeface="Calibri" panose="020F0502020204030204" pitchFamily="34" charset="0"/>
                <a:cs typeface="Calibri" panose="020F0502020204030204" pitchFamily="34" charset="0"/>
              </a:rPr>
              <a:t>God was </a:t>
            </a:r>
            <a:r>
              <a:rPr lang="en-US" sz="2600" b="1" i="0" u="sng" baseline="0" dirty="0">
                <a:solidFill>
                  <a:prstClr val="white"/>
                </a:solidFill>
                <a:latin typeface="Calibri" panose="020F0502020204030204" pitchFamily="34" charset="0"/>
                <a:cs typeface="Calibri" panose="020F0502020204030204" pitchFamily="34" charset="0"/>
              </a:rPr>
              <a:t>NOT</a:t>
            </a:r>
            <a:r>
              <a:rPr lang="en-US" sz="2600" b="1" i="0" baseline="0" dirty="0">
                <a:solidFill>
                  <a:prstClr val="white"/>
                </a:solidFill>
                <a:latin typeface="Calibri" panose="020F0502020204030204" pitchFamily="34" charset="0"/>
                <a:cs typeface="Calibri" panose="020F0502020204030204" pitchFamily="34" charset="0"/>
              </a:rPr>
              <a:t> on his side, and God</a:t>
            </a:r>
            <a:r>
              <a:rPr lang="en-US" sz="2600" b="1" i="0" dirty="0">
                <a:solidFill>
                  <a:prstClr val="white"/>
                </a:solidFill>
                <a:latin typeface="Calibri" panose="020F0502020204030204" pitchFamily="34" charset="0"/>
                <a:cs typeface="Calibri" panose="020F0502020204030204" pitchFamily="34" charset="0"/>
              </a:rPr>
              <a:t> did </a:t>
            </a:r>
            <a:r>
              <a:rPr lang="en-US" sz="2600" b="1" i="0" u="sng" dirty="0">
                <a:solidFill>
                  <a:prstClr val="white"/>
                </a:solidFill>
                <a:latin typeface="Calibri" panose="020F0502020204030204" pitchFamily="34" charset="0"/>
                <a:cs typeface="Calibri" panose="020F0502020204030204" pitchFamily="34" charset="0"/>
              </a:rPr>
              <a:t>NOT</a:t>
            </a:r>
            <a:r>
              <a:rPr lang="en-US" sz="2600" b="1" i="0" dirty="0">
                <a:solidFill>
                  <a:prstClr val="white"/>
                </a:solidFill>
                <a:latin typeface="Calibri" panose="020F0502020204030204" pitchFamily="34" charset="0"/>
                <a:cs typeface="Calibri" panose="020F0502020204030204" pitchFamily="34" charset="0"/>
              </a:rPr>
              <a:t> help him.  (Judges 2:18)</a:t>
            </a:r>
          </a:p>
          <a:p>
            <a:pPr marL="914400" lvl="1" indent="-457200">
              <a:buFont typeface="Wingdings" panose="05000000000000000000" pitchFamily="2" charset="2"/>
              <a:buChar char="Ø"/>
              <a:defRPr/>
            </a:pPr>
            <a:r>
              <a:rPr lang="en-US" sz="2600" b="1" dirty="0">
                <a:solidFill>
                  <a:prstClr val="white"/>
                </a:solidFill>
                <a:latin typeface="Calibri" panose="020F0502020204030204" pitchFamily="34" charset="0"/>
                <a:cs typeface="Calibri" panose="020F0502020204030204" pitchFamily="34" charset="0"/>
              </a:rPr>
              <a:t>God </a:t>
            </a:r>
            <a:r>
              <a:rPr lang="en-US" sz="2600" b="1" i="1" dirty="0">
                <a:solidFill>
                  <a:prstClr val="white"/>
                </a:solidFill>
                <a:latin typeface="Calibri" panose="020F0502020204030204" pitchFamily="34" charset="0"/>
                <a:cs typeface="Calibri" panose="020F0502020204030204" pitchFamily="34" charset="0"/>
              </a:rPr>
              <a:t>caused </a:t>
            </a:r>
            <a:r>
              <a:rPr lang="en-US" sz="2600" b="1" dirty="0">
                <a:solidFill>
                  <a:prstClr val="white"/>
                </a:solidFill>
                <a:latin typeface="Calibri" panose="020F0502020204030204" pitchFamily="34" charset="0"/>
                <a:cs typeface="Calibri" panose="020F0502020204030204" pitchFamily="34" charset="0"/>
              </a:rPr>
              <a:t>his death as punishment.  (Judges 9:56)</a:t>
            </a:r>
            <a:endParaRPr lang="en-US" sz="2600" b="1" i="0" dirty="0">
              <a:solidFill>
                <a:prstClr val="white"/>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Account reveals</a:t>
            </a:r>
            <a:r>
              <a:rPr kumimoji="0" lang="en-US" sz="2600" b="1"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no good traits.</a:t>
            </a:r>
          </a:p>
          <a:p>
            <a:pPr marL="914400" lvl="1" indent="-457200">
              <a:buFont typeface="Wingdings" panose="05000000000000000000" pitchFamily="2" charset="2"/>
              <a:buChar char="Ø"/>
              <a:defRPr/>
            </a:pPr>
            <a:r>
              <a:rPr lang="en-US" sz="2600" b="1" i="0" baseline="0" dirty="0">
                <a:solidFill>
                  <a:prstClr val="white"/>
                </a:solidFill>
                <a:latin typeface="Calibri" panose="020F0502020204030204" pitchFamily="34" charset="0"/>
                <a:cs typeface="Calibri" panose="020F0502020204030204" pitchFamily="34" charset="0"/>
              </a:rPr>
              <a:t>Ambitious</a:t>
            </a:r>
            <a:r>
              <a:rPr lang="en-US" sz="2600" b="1" i="0" dirty="0">
                <a:solidFill>
                  <a:prstClr val="white"/>
                </a:solidFill>
                <a:latin typeface="Calibri" panose="020F0502020204030204" pitchFamily="34" charset="0"/>
                <a:cs typeface="Calibri" panose="020F0502020204030204" pitchFamily="34" charset="0"/>
              </a:rPr>
              <a:t> and power-crazed murderer</a:t>
            </a:r>
          </a:p>
          <a:p>
            <a:pPr marL="914400" lvl="1" indent="-457200">
              <a:buFont typeface="Wingdings" panose="05000000000000000000" pitchFamily="2" charset="2"/>
              <a:buChar char="Ø"/>
              <a:defRPr/>
            </a:pPr>
            <a:r>
              <a:rPr lang="en-US" sz="2600" b="1" dirty="0">
                <a:solidFill>
                  <a:prstClr val="white"/>
                </a:solidFill>
                <a:latin typeface="Calibri" panose="020F0502020204030204" pitchFamily="34" charset="0"/>
                <a:cs typeface="Calibri" panose="020F0502020204030204" pitchFamily="34" charset="0"/>
              </a:rPr>
              <a:t>Cared about nothing but being king.</a:t>
            </a:r>
            <a:endParaRPr lang="en-US" sz="2600" b="1" i="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8941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QUESTION 2:  </a:t>
            </a:r>
            <a:r>
              <a:rPr lang="en-US" sz="2300" b="1" dirty="0">
                <a:solidFill>
                  <a:prstClr val="white"/>
                </a:solidFill>
                <a:latin typeface="Calibri" panose="020F0502020204030204" pitchFamily="34" charset="0"/>
                <a:cs typeface="Calibri" panose="020F0502020204030204" pitchFamily="34" charset="0"/>
              </a:rPr>
              <a:t>D</a:t>
            </a:r>
            <a:r>
              <a:rPr kumimoji="0" lang="en-US" sz="23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oes</a:t>
            </a: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the story of Abimelech fit </a:t>
            </a:r>
            <a:r>
              <a:rPr lang="en-US" sz="2300" b="1" dirty="0">
                <a:solidFill>
                  <a:prstClr val="white"/>
                </a:solidFill>
                <a:latin typeface="Calibri" panose="020F0502020204030204" pitchFamily="34" charset="0"/>
                <a:cs typeface="Calibri" panose="020F0502020204030204" pitchFamily="34" charset="0"/>
              </a:rPr>
              <a:t>the pattern of the </a:t>
            </a: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5-part cycle we’ve seen in Judges?  If not, how does the story differ from that pattern?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dirty="0">
                <a:solidFill>
                  <a:prstClr val="white"/>
                </a:solidFill>
                <a:latin typeface="Calibri" panose="020F0502020204030204" pitchFamily="34" charset="0"/>
                <a:cs typeface="Calibri" panose="020F0502020204030204" pitchFamily="34" charset="0"/>
              </a:rPr>
              <a:t>It doesn’t.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dirty="0">
                <a:solidFill>
                  <a:prstClr val="white"/>
                </a:solidFill>
                <a:latin typeface="Calibri" panose="020F0502020204030204" pitchFamily="34" charset="0"/>
                <a:cs typeface="Calibri" panose="020F0502020204030204" pitchFamily="34" charset="0"/>
              </a:rPr>
              <a:t>Had people of Shechem fallen</a:t>
            </a: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into </a:t>
            </a:r>
            <a:r>
              <a:rPr kumimoji="0" lang="en-US" sz="23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apostasy? </a:t>
            </a: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Maybe…</a:t>
            </a:r>
          </a:p>
          <a:p>
            <a:pPr marL="914400" lvl="1" indent="-457200">
              <a:buFont typeface="Wingdings" panose="05000000000000000000" pitchFamily="2" charset="2"/>
              <a:buChar char="Ø"/>
              <a:defRPr/>
            </a:pPr>
            <a:r>
              <a:rPr lang="en-US" sz="2300" b="1" noProof="0" dirty="0">
                <a:solidFill>
                  <a:schemeClr val="bg1"/>
                </a:solidFill>
                <a:latin typeface="Calibri" panose="020F0502020204030204" pitchFamily="34" charset="0"/>
                <a:cs typeface="Calibri" panose="020F0502020204030204" pitchFamily="34" charset="0"/>
              </a:rPr>
              <a:t>Broad statement of Judges 8:33 suggests so.</a:t>
            </a:r>
          </a:p>
          <a:p>
            <a:pPr marL="1371600" lvl="2" indent="-457200">
              <a:buFont typeface="Arial" panose="020B0604020202020204" pitchFamily="34" charset="0"/>
              <a:buChar char="•"/>
              <a:defRPr/>
            </a:pPr>
            <a:r>
              <a:rPr lang="en-US" sz="2300" b="1" dirty="0">
                <a:solidFill>
                  <a:schemeClr val="bg1"/>
                </a:solidFill>
                <a:latin typeface="Calibri" panose="020F0502020204030204" pitchFamily="34" charset="0"/>
                <a:cs typeface="Calibri" panose="020F0502020204030204" pitchFamily="34" charset="0"/>
              </a:rPr>
              <a:t>Abimelech was said in text to have “ruled over Israel” for 3 years.  (Judges 9:22)</a:t>
            </a:r>
            <a:endParaRPr lang="en-US" sz="2300" b="1" noProof="0" dirty="0">
              <a:solidFill>
                <a:schemeClr val="bg1"/>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Ø"/>
              <a:defRPr/>
            </a:pPr>
            <a:r>
              <a:rPr lang="en-US" sz="2300" b="1" noProof="0" dirty="0">
                <a:solidFill>
                  <a:schemeClr val="bg1"/>
                </a:solidFill>
                <a:latin typeface="Calibri" panose="020F0502020204030204" pitchFamily="34" charset="0"/>
                <a:cs typeface="Calibri" panose="020F0502020204030204" pitchFamily="34" charset="0"/>
              </a:rPr>
              <a:t>To the extent Abimelech’s “subjects” were Canaanites, they had never believed in God.</a:t>
            </a:r>
            <a:endPar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We see some</a:t>
            </a:r>
            <a:r>
              <a:rPr kumimoji="0" lang="en-US" sz="23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oppression, </a:t>
            </a: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but it comes from Abimelech.</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dirty="0">
                <a:solidFill>
                  <a:schemeClr val="bg1"/>
                </a:solidFill>
                <a:latin typeface="Calibri" panose="020F0502020204030204" pitchFamily="34" charset="0"/>
                <a:cs typeface="Calibri" panose="020F0502020204030204" pitchFamily="34" charset="0"/>
              </a:rPr>
              <a:t>We don’t see other phases of the cycle.</a:t>
            </a:r>
          </a:p>
          <a:p>
            <a:pPr marL="914400" lvl="1" indent="-457200">
              <a:buFont typeface="Wingdings" panose="05000000000000000000" pitchFamily="2" charset="2"/>
              <a:buChar char="Ø"/>
              <a:defRPr/>
            </a:pP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No </a:t>
            </a:r>
            <a:r>
              <a:rPr kumimoji="0" lang="en-US" sz="23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repentance</a:t>
            </a: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/crying out to God</a:t>
            </a:r>
          </a:p>
          <a:p>
            <a:pPr marL="914400" lvl="1" indent="-457200">
              <a:buFont typeface="Wingdings" panose="05000000000000000000" pitchFamily="2" charset="2"/>
              <a:buChar char="Ø"/>
              <a:defRPr/>
            </a:pPr>
            <a:r>
              <a:rPr lang="en-US" sz="2300" b="1" dirty="0">
                <a:solidFill>
                  <a:schemeClr val="bg1"/>
                </a:solidFill>
                <a:latin typeface="Calibri" panose="020F0502020204030204" pitchFamily="34" charset="0"/>
                <a:cs typeface="Calibri" panose="020F0502020204030204" pitchFamily="34" charset="0"/>
              </a:rPr>
              <a:t>No God-appointed </a:t>
            </a:r>
            <a:r>
              <a:rPr lang="en-US" sz="2300" b="1" dirty="0">
                <a:solidFill>
                  <a:srgbClr val="FFFF00"/>
                </a:solidFill>
                <a:latin typeface="Calibri" panose="020F0502020204030204" pitchFamily="34" charset="0"/>
                <a:cs typeface="Calibri" panose="020F0502020204030204" pitchFamily="34" charset="0"/>
              </a:rPr>
              <a:t>deliverer</a:t>
            </a:r>
            <a:r>
              <a:rPr lang="en-US" sz="2300" b="1" dirty="0">
                <a:solidFill>
                  <a:schemeClr val="bg1"/>
                </a:solidFill>
                <a:latin typeface="Calibri" panose="020F0502020204030204" pitchFamily="34" charset="0"/>
                <a:cs typeface="Calibri" panose="020F0502020204030204" pitchFamily="34" charset="0"/>
              </a:rPr>
              <a:t>—bad people on both sides</a:t>
            </a:r>
          </a:p>
          <a:p>
            <a:pPr marL="1371600" lvl="2" indent="-457200">
              <a:buFont typeface="Arial" panose="020B0604020202020204" pitchFamily="34" charset="0"/>
              <a:buChar char="•"/>
              <a:defRPr/>
            </a:pPr>
            <a:r>
              <a:rPr lang="en-US" sz="2300" b="1" dirty="0">
                <a:solidFill>
                  <a:schemeClr val="bg1"/>
                </a:solidFill>
                <a:latin typeface="Calibri" panose="020F0502020204030204" pitchFamily="34" charset="0"/>
                <a:cs typeface="Calibri" panose="020F0502020204030204" pitchFamily="34" charset="0"/>
              </a:rPr>
              <a:t>God caused the demise of people of Shechem </a:t>
            </a:r>
            <a:r>
              <a:rPr lang="en-US" sz="2300" b="1" i="1" dirty="0">
                <a:solidFill>
                  <a:schemeClr val="bg1"/>
                </a:solidFill>
                <a:latin typeface="Calibri" panose="020F0502020204030204" pitchFamily="34" charset="0"/>
                <a:cs typeface="Calibri" panose="020F0502020204030204" pitchFamily="34" charset="0"/>
              </a:rPr>
              <a:t>and </a:t>
            </a:r>
            <a:r>
              <a:rPr lang="en-US" sz="2300" b="1" dirty="0">
                <a:solidFill>
                  <a:schemeClr val="bg1"/>
                </a:solidFill>
                <a:latin typeface="Calibri" panose="020F0502020204030204" pitchFamily="34" charset="0"/>
                <a:cs typeface="Calibri" panose="020F0502020204030204" pitchFamily="34" charset="0"/>
              </a:rPr>
              <a:t>Abimelech.</a:t>
            </a:r>
            <a:endParaRPr lang="en-US" sz="2300" b="1" dirty="0">
              <a:solidFill>
                <a:srgbClr val="FFFF00"/>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Ø"/>
              <a:defRPr/>
            </a:pP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No mention of </a:t>
            </a:r>
            <a:r>
              <a:rPr kumimoji="0" lang="en-US" sz="23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peace</a:t>
            </a:r>
            <a:r>
              <a:rPr kumimoji="0" lang="en-US" sz="23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stemming from (non-existent) deliverance.</a:t>
            </a:r>
          </a:p>
          <a:p>
            <a:pPr marL="457200" indent="-457200">
              <a:buFont typeface="Arial" panose="020B0604020202020204" pitchFamily="34" charset="0"/>
              <a:buChar char="•"/>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280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5556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3:  Why do you think the</a:t>
            </a:r>
            <a:r>
              <a:rPr kumimoji="0" lang="en-US" sz="2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story of Abimelech was included in the narrative?  What, if anything, does it add?  (There aren’t necessarily “right” answers to</a:t>
            </a:r>
            <a:r>
              <a:rPr kumimoji="0" lang="en-US" sz="2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these questions</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white"/>
                </a:solidFill>
                <a:latin typeface="Calibri" panose="020F0502020204030204" pitchFamily="34" charset="0"/>
                <a:cs typeface="Calibri" panose="020F0502020204030204" pitchFamily="34" charset="0"/>
              </a:rPr>
              <a:t>Perhaps extension or continuation of story of Gideon</a:t>
            </a:r>
          </a:p>
          <a:p>
            <a:pPr marL="914400" lvl="1" indent="-457200">
              <a:buFont typeface="Wingdings" panose="05000000000000000000" pitchFamily="2" charset="2"/>
              <a:buChar char="Ø"/>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Effect of his lessening faithfulness in later life</a:t>
            </a:r>
          </a:p>
          <a:p>
            <a:pPr marL="914400" lvl="1" indent="-457200">
              <a:buFont typeface="Wingdings" panose="05000000000000000000" pitchFamily="2" charset="2"/>
              <a:buChar char="Ø"/>
              <a:defRPr/>
            </a:pPr>
            <a:r>
              <a:rPr lang="en-US" sz="2800" b="1" dirty="0">
                <a:solidFill>
                  <a:prstClr val="white"/>
                </a:solidFill>
                <a:latin typeface="Calibri" panose="020F0502020204030204" pitchFamily="34" charset="0"/>
                <a:cs typeface="Calibri" panose="020F0502020204030204" pitchFamily="34" charset="0"/>
              </a:rPr>
              <a:t>Effect of his evident failure as father to Abimelech</a:t>
            </a:r>
          </a:p>
          <a:p>
            <a:pPr marL="457200" indent="-457200">
              <a:buFont typeface="Arial" panose="020B0604020202020204" pitchFamily="34" charset="0"/>
              <a:buChar char="•"/>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presents a</a:t>
            </a:r>
            <a:r>
              <a:rPr lang="en-US" sz="2800" b="1" dirty="0">
                <a:solidFill>
                  <a:prstClr val="white"/>
                </a:solidFill>
                <a:latin typeface="Calibri" panose="020F0502020204030204" pitchFamily="34" charset="0"/>
                <a:cs typeface="Calibri" panose="020F0502020204030204" pitchFamily="34" charset="0"/>
              </a:rPr>
              <a:t> vivid picture of life in the land in areas where people served false gods.</a:t>
            </a:r>
          </a:p>
          <a:p>
            <a:pPr marL="457200" indent="-457200">
              <a:buFont typeface="Arial" panose="020B0604020202020204" pitchFamily="34" charset="0"/>
              <a:buChar char="•"/>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shows that the Israelites were increasingly inclined toward having a king.</a:t>
            </a:r>
          </a:p>
          <a:p>
            <a:pPr marL="914400" lvl="1" indent="-457200">
              <a:buFont typeface="Wingdings" panose="05000000000000000000" pitchFamily="2" charset="2"/>
              <a:buChar char="Ø"/>
              <a:defRPr/>
            </a:pPr>
            <a:r>
              <a:rPr lang="en-US" sz="2800" b="1" dirty="0">
                <a:solidFill>
                  <a:prstClr val="white"/>
                </a:solidFill>
                <a:latin typeface="Calibri" panose="020F0502020204030204" pitchFamily="34" charset="0"/>
                <a:cs typeface="Calibri" panose="020F0502020204030204" pitchFamily="34" charset="0"/>
              </a:rPr>
              <a:t>At the same time, it perhaps explains why a serious demand for a king would not happen for another hundred years.</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457200" indent="-457200">
              <a:buFont typeface="Arial" panose="020B0604020202020204" pitchFamily="34" charset="0"/>
              <a:buChar char="•"/>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449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9" name="Picture 21">
            <a:extLst>
              <a:ext uri="{FF2B5EF4-FFF2-40B4-BE49-F238E27FC236}">
                <a16:creationId xmlns:a16="http://schemas.microsoft.com/office/drawing/2014/main" id="{341BB704-5E61-4D59-9022-2FFD0A739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51054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5" name="Rectangle 7">
            <a:extLst>
              <a:ext uri="{FF2B5EF4-FFF2-40B4-BE49-F238E27FC236}">
                <a16:creationId xmlns:a16="http://schemas.microsoft.com/office/drawing/2014/main" id="{782892CD-FB01-40EF-A9F8-38B6F555683D}"/>
              </a:ext>
            </a:extLst>
          </p:cNvPr>
          <p:cNvSpPr>
            <a:spLocks noChangeArrowheads="1"/>
          </p:cNvSpPr>
          <p:nvPr/>
        </p:nvSpPr>
        <p:spPr bwMode="auto">
          <a:xfrm>
            <a:off x="4648200" y="2362200"/>
            <a:ext cx="1371600" cy="457200"/>
          </a:xfrm>
          <a:prstGeom prst="rect">
            <a:avLst/>
          </a:prstGeom>
          <a:solidFill>
            <a:schemeClr val="tx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6" name="Text Box 8">
            <a:extLst>
              <a:ext uri="{FF2B5EF4-FFF2-40B4-BE49-F238E27FC236}">
                <a16:creationId xmlns:a16="http://schemas.microsoft.com/office/drawing/2014/main" id="{77E9FF67-AF38-453A-9563-A44E8F5D0FA5}"/>
              </a:ext>
            </a:extLst>
          </p:cNvPr>
          <p:cNvSpPr txBox="1">
            <a:spLocks noChangeArrowheads="1"/>
          </p:cNvSpPr>
          <p:nvPr/>
        </p:nvSpPr>
        <p:spPr bwMode="auto">
          <a:xfrm>
            <a:off x="4267200" y="2357438"/>
            <a:ext cx="2190750" cy="461962"/>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Deborah</a:t>
            </a:r>
          </a:p>
        </p:txBody>
      </p:sp>
      <p:sp>
        <p:nvSpPr>
          <p:cNvPr id="2057" name="Rectangle 9">
            <a:extLst>
              <a:ext uri="{FF2B5EF4-FFF2-40B4-BE49-F238E27FC236}">
                <a16:creationId xmlns:a16="http://schemas.microsoft.com/office/drawing/2014/main" id="{71C5FF24-2181-4A5F-A7DB-CE3FC16127FA}"/>
              </a:ext>
            </a:extLst>
          </p:cNvPr>
          <p:cNvSpPr>
            <a:spLocks noChangeArrowheads="1"/>
          </p:cNvSpPr>
          <p:nvPr/>
        </p:nvSpPr>
        <p:spPr bwMode="auto">
          <a:xfrm>
            <a:off x="4191000" y="4419600"/>
            <a:ext cx="12954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8" name="Text Box 10">
            <a:extLst>
              <a:ext uri="{FF2B5EF4-FFF2-40B4-BE49-F238E27FC236}">
                <a16:creationId xmlns:a16="http://schemas.microsoft.com/office/drawing/2014/main" id="{F54DE811-0132-436B-8EF6-5D0880D267CD}"/>
              </a:ext>
            </a:extLst>
          </p:cNvPr>
          <p:cNvSpPr txBox="1">
            <a:spLocks noChangeArrowheads="1"/>
          </p:cNvSpPr>
          <p:nvPr/>
        </p:nvSpPr>
        <p:spPr bwMode="auto">
          <a:xfrm>
            <a:off x="4257675" y="4391025"/>
            <a:ext cx="1295400" cy="461963"/>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Gideon</a:t>
            </a:r>
          </a:p>
        </p:txBody>
      </p:sp>
      <p:sp>
        <p:nvSpPr>
          <p:cNvPr id="2059" name="Rectangle 11">
            <a:extLst>
              <a:ext uri="{FF2B5EF4-FFF2-40B4-BE49-F238E27FC236}">
                <a16:creationId xmlns:a16="http://schemas.microsoft.com/office/drawing/2014/main" id="{8AFD2501-C5A9-4583-BC28-174E2D8A34F9}"/>
              </a:ext>
            </a:extLst>
          </p:cNvPr>
          <p:cNvSpPr>
            <a:spLocks noChangeArrowheads="1"/>
          </p:cNvSpPr>
          <p:nvPr/>
        </p:nvSpPr>
        <p:spPr bwMode="auto">
          <a:xfrm>
            <a:off x="5791200" y="1382713"/>
            <a:ext cx="1219200" cy="533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0" name="Text Box 12">
            <a:extLst>
              <a:ext uri="{FF2B5EF4-FFF2-40B4-BE49-F238E27FC236}">
                <a16:creationId xmlns:a16="http://schemas.microsoft.com/office/drawing/2014/main" id="{AC174CE0-66B5-4008-9215-4BCF2259C8A6}"/>
              </a:ext>
            </a:extLst>
          </p:cNvPr>
          <p:cNvSpPr txBox="1">
            <a:spLocks noChangeArrowheads="1"/>
          </p:cNvSpPr>
          <p:nvPr/>
        </p:nvSpPr>
        <p:spPr bwMode="auto">
          <a:xfrm>
            <a:off x="5791200" y="1431925"/>
            <a:ext cx="12954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Othniel</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1" name="Rectangle 13">
            <a:extLst>
              <a:ext uri="{FF2B5EF4-FFF2-40B4-BE49-F238E27FC236}">
                <a16:creationId xmlns:a16="http://schemas.microsoft.com/office/drawing/2014/main" id="{3C6576D0-C1D1-406F-A3D5-C9EA563E7D5A}"/>
              </a:ext>
            </a:extLst>
          </p:cNvPr>
          <p:cNvSpPr>
            <a:spLocks noChangeArrowheads="1"/>
          </p:cNvSpPr>
          <p:nvPr/>
        </p:nvSpPr>
        <p:spPr bwMode="auto">
          <a:xfrm>
            <a:off x="5105400" y="3810000"/>
            <a:ext cx="10668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2" name="Text Box 14">
            <a:extLst>
              <a:ext uri="{FF2B5EF4-FFF2-40B4-BE49-F238E27FC236}">
                <a16:creationId xmlns:a16="http://schemas.microsoft.com/office/drawing/2014/main" id="{709CFCC7-1FB4-45E8-B5C4-2A7FE6F3B293}"/>
              </a:ext>
            </a:extLst>
          </p:cNvPr>
          <p:cNvSpPr txBox="1">
            <a:spLocks noChangeArrowheads="1"/>
          </p:cNvSpPr>
          <p:nvPr/>
        </p:nvSpPr>
        <p:spPr bwMode="auto">
          <a:xfrm>
            <a:off x="5029200" y="3870325"/>
            <a:ext cx="1143000" cy="461963"/>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Ehud</a:t>
            </a:r>
          </a:p>
        </p:txBody>
      </p:sp>
      <p:sp>
        <p:nvSpPr>
          <p:cNvPr id="2063" name="Rectangle 15">
            <a:extLst>
              <a:ext uri="{FF2B5EF4-FFF2-40B4-BE49-F238E27FC236}">
                <a16:creationId xmlns:a16="http://schemas.microsoft.com/office/drawing/2014/main" id="{BC30D163-A7DB-496A-99E6-F882CCEA25EA}"/>
              </a:ext>
            </a:extLst>
          </p:cNvPr>
          <p:cNvSpPr>
            <a:spLocks noChangeArrowheads="1"/>
          </p:cNvSpPr>
          <p:nvPr/>
        </p:nvSpPr>
        <p:spPr bwMode="auto">
          <a:xfrm>
            <a:off x="5257800" y="3048000"/>
            <a:ext cx="1524000" cy="4572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4" name="Text Box 16">
            <a:extLst>
              <a:ext uri="{FF2B5EF4-FFF2-40B4-BE49-F238E27FC236}">
                <a16:creationId xmlns:a16="http://schemas.microsoft.com/office/drawing/2014/main" id="{41B9AF14-CE3B-4662-A40C-48AD8B34DA70}"/>
              </a:ext>
            </a:extLst>
          </p:cNvPr>
          <p:cNvSpPr txBox="1">
            <a:spLocks noChangeArrowheads="1"/>
          </p:cNvSpPr>
          <p:nvPr/>
        </p:nvSpPr>
        <p:spPr bwMode="auto">
          <a:xfrm>
            <a:off x="5181600" y="3048000"/>
            <a:ext cx="16002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5" name="Rectangle 17">
            <a:extLst>
              <a:ext uri="{FF2B5EF4-FFF2-40B4-BE49-F238E27FC236}">
                <a16:creationId xmlns:a16="http://schemas.microsoft.com/office/drawing/2014/main" id="{F21F1D28-35CF-44C7-95C4-AC62B5FB711F}"/>
              </a:ext>
            </a:extLst>
          </p:cNvPr>
          <p:cNvSpPr>
            <a:spLocks noChangeArrowheads="1"/>
          </p:cNvSpPr>
          <p:nvPr/>
        </p:nvSpPr>
        <p:spPr bwMode="auto">
          <a:xfrm>
            <a:off x="3752850" y="4953000"/>
            <a:ext cx="1295400" cy="5334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8" name="Rectangle 20">
            <a:extLst>
              <a:ext uri="{FF2B5EF4-FFF2-40B4-BE49-F238E27FC236}">
                <a16:creationId xmlns:a16="http://schemas.microsoft.com/office/drawing/2014/main" id="{361CD1FD-87EE-432F-9431-D809728EED2C}"/>
              </a:ext>
            </a:extLst>
          </p:cNvPr>
          <p:cNvSpPr>
            <a:spLocks noChangeArrowheads="1"/>
          </p:cNvSpPr>
          <p:nvPr/>
        </p:nvSpPr>
        <p:spPr bwMode="auto">
          <a:xfrm>
            <a:off x="3733800" y="3810000"/>
            <a:ext cx="12192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3" name="Rectangle 16">
            <a:extLst>
              <a:ext uri="{FF2B5EF4-FFF2-40B4-BE49-F238E27FC236}">
                <a16:creationId xmlns:a16="http://schemas.microsoft.com/office/drawing/2014/main" id="{990328E7-267E-4AB9-850D-966B7A61D9CF}"/>
              </a:ext>
            </a:extLst>
          </p:cNvPr>
          <p:cNvSpPr>
            <a:spLocks noChangeArrowheads="1"/>
          </p:cNvSpPr>
          <p:nvPr/>
        </p:nvSpPr>
        <p:spPr bwMode="auto">
          <a:xfrm>
            <a:off x="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4" name="Rectangle 17">
            <a:extLst>
              <a:ext uri="{FF2B5EF4-FFF2-40B4-BE49-F238E27FC236}">
                <a16:creationId xmlns:a16="http://schemas.microsoft.com/office/drawing/2014/main" id="{C57E2601-6E95-4B1D-B0A3-E4E7A92D9726}"/>
              </a:ext>
            </a:extLst>
          </p:cNvPr>
          <p:cNvSpPr>
            <a:spLocks noChangeArrowheads="1"/>
          </p:cNvSpPr>
          <p:nvPr/>
        </p:nvSpPr>
        <p:spPr bwMode="auto">
          <a:xfrm>
            <a:off x="883920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5" name="Rectangle 18">
            <a:extLst>
              <a:ext uri="{FF2B5EF4-FFF2-40B4-BE49-F238E27FC236}">
                <a16:creationId xmlns:a16="http://schemas.microsoft.com/office/drawing/2014/main" id="{C2C1536A-D31D-419A-A7C6-7FC154E41747}"/>
              </a:ext>
            </a:extLst>
          </p:cNvPr>
          <p:cNvSpPr>
            <a:spLocks noChangeArrowheads="1"/>
          </p:cNvSpPr>
          <p:nvPr/>
        </p:nvSpPr>
        <p:spPr bwMode="auto">
          <a:xfrm>
            <a:off x="0" y="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6" name="Rectangle 19">
            <a:extLst>
              <a:ext uri="{FF2B5EF4-FFF2-40B4-BE49-F238E27FC236}">
                <a16:creationId xmlns:a16="http://schemas.microsoft.com/office/drawing/2014/main" id="{3B67424D-0A74-430A-ACCF-4906F280BA90}"/>
              </a:ext>
            </a:extLst>
          </p:cNvPr>
          <p:cNvSpPr>
            <a:spLocks noChangeArrowheads="1"/>
          </p:cNvSpPr>
          <p:nvPr/>
        </p:nvSpPr>
        <p:spPr bwMode="auto">
          <a:xfrm>
            <a:off x="0" y="655320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2000"/>
                                        <p:tgtEl>
                                          <p:spTgt spid="2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fade">
                                      <p:cBhvr>
                                        <p:cTn id="12" dur="770" decel="100000"/>
                                        <p:tgtEl>
                                          <p:spTgt spid="2059"/>
                                        </p:tgtEl>
                                      </p:cBhvr>
                                    </p:animEffect>
                                    <p:animScale>
                                      <p:cBhvr>
                                        <p:cTn id="13" dur="770" decel="100000"/>
                                        <p:tgtEl>
                                          <p:spTgt spid="2059"/>
                                        </p:tgtEl>
                                      </p:cBhvr>
                                      <p:from x="10000" y="10000"/>
                                      <p:to x="200000" y="450000"/>
                                    </p:animScale>
                                    <p:animScale>
                                      <p:cBhvr>
                                        <p:cTn id="14" dur="1230" accel="100000" fill="hold">
                                          <p:stCondLst>
                                            <p:cond delay="770"/>
                                          </p:stCondLst>
                                        </p:cTn>
                                        <p:tgtEl>
                                          <p:spTgt spid="2059"/>
                                        </p:tgtEl>
                                      </p:cBhvr>
                                      <p:from x="200000" y="450000"/>
                                      <p:to x="100000" y="100000"/>
                                    </p:animScale>
                                    <p:set>
                                      <p:cBhvr>
                                        <p:cTn id="15" dur="770" fill="hold"/>
                                        <p:tgtEl>
                                          <p:spTgt spid="2059"/>
                                        </p:tgtEl>
                                        <p:attrNameLst>
                                          <p:attrName>ppt_x</p:attrName>
                                        </p:attrNameLst>
                                      </p:cBhvr>
                                      <p:to>
                                        <p:strVal val="(0.5)"/>
                                      </p:to>
                                    </p:set>
                                    <p:anim from="(0.5)" to="(#ppt_x)" calcmode="lin" valueType="num">
                                      <p:cBhvr>
                                        <p:cTn id="16" dur="1230" accel="100000" fill="hold">
                                          <p:stCondLst>
                                            <p:cond delay="770"/>
                                          </p:stCondLst>
                                        </p:cTn>
                                        <p:tgtEl>
                                          <p:spTgt spid="2059"/>
                                        </p:tgtEl>
                                        <p:attrNameLst>
                                          <p:attrName>ppt_x</p:attrName>
                                        </p:attrNameLst>
                                      </p:cBhvr>
                                    </p:anim>
                                    <p:set>
                                      <p:cBhvr>
                                        <p:cTn id="17" dur="770" fill="hold"/>
                                        <p:tgtEl>
                                          <p:spTgt spid="2059"/>
                                        </p:tgtEl>
                                        <p:attrNameLst>
                                          <p:attrName>ppt_y</p:attrName>
                                        </p:attrNameLst>
                                      </p:cBhvr>
                                      <p:to>
                                        <p:strVal val="(#ppt_y+0.4)"/>
                                      </p:to>
                                    </p:set>
                                    <p:anim from="(#ppt_y+0.4)" to="(#ppt_y)" calcmode="lin" valueType="num">
                                      <p:cBhvr>
                                        <p:cTn id="18" dur="1230" accel="100000" fill="hold">
                                          <p:stCondLst>
                                            <p:cond delay="770"/>
                                          </p:stCondLst>
                                        </p:cTn>
                                        <p:tgtEl>
                                          <p:spTgt spid="2059"/>
                                        </p:tgtEl>
                                        <p:attrNameLst>
                                          <p:attrName>ppt_y</p:attrName>
                                        </p:attrNameLst>
                                      </p:cBhvr>
                                    </p:anim>
                                  </p:childTnLst>
                                </p:cTn>
                              </p:par>
                              <p:par>
                                <p:cTn id="19" presetID="51" presetClass="entr" presetSubtype="0" fill="hold" grpId="0"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770" decel="100000"/>
                                        <p:tgtEl>
                                          <p:spTgt spid="2060"/>
                                        </p:tgtEl>
                                      </p:cBhvr>
                                    </p:animEffect>
                                    <p:animScale>
                                      <p:cBhvr>
                                        <p:cTn id="22" dur="770" decel="100000"/>
                                        <p:tgtEl>
                                          <p:spTgt spid="2060"/>
                                        </p:tgtEl>
                                      </p:cBhvr>
                                      <p:from x="10000" y="10000"/>
                                      <p:to x="200000" y="450000"/>
                                    </p:animScale>
                                    <p:animScale>
                                      <p:cBhvr>
                                        <p:cTn id="23" dur="1230" accel="100000" fill="hold">
                                          <p:stCondLst>
                                            <p:cond delay="770"/>
                                          </p:stCondLst>
                                        </p:cTn>
                                        <p:tgtEl>
                                          <p:spTgt spid="2060"/>
                                        </p:tgtEl>
                                      </p:cBhvr>
                                      <p:from x="200000" y="450000"/>
                                      <p:to x="100000" y="100000"/>
                                    </p:animScale>
                                    <p:set>
                                      <p:cBhvr>
                                        <p:cTn id="24" dur="770" fill="hold"/>
                                        <p:tgtEl>
                                          <p:spTgt spid="2060"/>
                                        </p:tgtEl>
                                        <p:attrNameLst>
                                          <p:attrName>ppt_x</p:attrName>
                                        </p:attrNameLst>
                                      </p:cBhvr>
                                      <p:to>
                                        <p:strVal val="(0.5)"/>
                                      </p:to>
                                    </p:set>
                                    <p:anim from="(0.5)" to="(#ppt_x)" calcmode="lin" valueType="num">
                                      <p:cBhvr>
                                        <p:cTn id="25" dur="1230" accel="100000" fill="hold">
                                          <p:stCondLst>
                                            <p:cond delay="770"/>
                                          </p:stCondLst>
                                        </p:cTn>
                                        <p:tgtEl>
                                          <p:spTgt spid="2060"/>
                                        </p:tgtEl>
                                        <p:attrNameLst>
                                          <p:attrName>ppt_x</p:attrName>
                                        </p:attrNameLst>
                                      </p:cBhvr>
                                    </p:anim>
                                    <p:set>
                                      <p:cBhvr>
                                        <p:cTn id="26" dur="770" fill="hold"/>
                                        <p:tgtEl>
                                          <p:spTgt spid="2060"/>
                                        </p:tgtEl>
                                        <p:attrNameLst>
                                          <p:attrName>ppt_y</p:attrName>
                                        </p:attrNameLst>
                                      </p:cBhvr>
                                      <p:to>
                                        <p:strVal val="(#ppt_y+0.4)"/>
                                      </p:to>
                                    </p:set>
                                    <p:anim from="(#ppt_y+0.4)" to="(#ppt_y)" calcmode="lin" valueType="num">
                                      <p:cBhvr>
                                        <p:cTn id="27" dur="1230" accel="100000" fill="hold">
                                          <p:stCondLst>
                                            <p:cond delay="770"/>
                                          </p:stCondLst>
                                        </p:cTn>
                                        <p:tgtEl>
                                          <p:spTgt spid="2060"/>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2061"/>
                                        </p:tgtEl>
                                        <p:attrNameLst>
                                          <p:attrName>style.visibility</p:attrName>
                                        </p:attrNameLst>
                                      </p:cBhvr>
                                      <p:to>
                                        <p:strVal val="visible"/>
                                      </p:to>
                                    </p:set>
                                    <p:animEffect transition="in" filter="fade">
                                      <p:cBhvr>
                                        <p:cTn id="32" dur="770" decel="100000"/>
                                        <p:tgtEl>
                                          <p:spTgt spid="2061"/>
                                        </p:tgtEl>
                                      </p:cBhvr>
                                    </p:animEffect>
                                    <p:animScale>
                                      <p:cBhvr>
                                        <p:cTn id="33" dur="770" decel="100000"/>
                                        <p:tgtEl>
                                          <p:spTgt spid="2061"/>
                                        </p:tgtEl>
                                      </p:cBhvr>
                                      <p:from x="10000" y="10000"/>
                                      <p:to x="200000" y="450000"/>
                                    </p:animScale>
                                    <p:animScale>
                                      <p:cBhvr>
                                        <p:cTn id="34" dur="1230" accel="100000" fill="hold">
                                          <p:stCondLst>
                                            <p:cond delay="770"/>
                                          </p:stCondLst>
                                        </p:cTn>
                                        <p:tgtEl>
                                          <p:spTgt spid="2061"/>
                                        </p:tgtEl>
                                      </p:cBhvr>
                                      <p:from x="200000" y="450000"/>
                                      <p:to x="100000" y="100000"/>
                                    </p:animScale>
                                    <p:set>
                                      <p:cBhvr>
                                        <p:cTn id="35" dur="770" fill="hold"/>
                                        <p:tgtEl>
                                          <p:spTgt spid="2061"/>
                                        </p:tgtEl>
                                        <p:attrNameLst>
                                          <p:attrName>ppt_x</p:attrName>
                                        </p:attrNameLst>
                                      </p:cBhvr>
                                      <p:to>
                                        <p:strVal val="(0.5)"/>
                                      </p:to>
                                    </p:set>
                                    <p:anim from="(0.5)" to="(#ppt_x)" calcmode="lin" valueType="num">
                                      <p:cBhvr>
                                        <p:cTn id="36" dur="1230" accel="100000" fill="hold">
                                          <p:stCondLst>
                                            <p:cond delay="770"/>
                                          </p:stCondLst>
                                        </p:cTn>
                                        <p:tgtEl>
                                          <p:spTgt spid="2061"/>
                                        </p:tgtEl>
                                        <p:attrNameLst>
                                          <p:attrName>ppt_x</p:attrName>
                                        </p:attrNameLst>
                                      </p:cBhvr>
                                    </p:anim>
                                    <p:set>
                                      <p:cBhvr>
                                        <p:cTn id="37" dur="770" fill="hold"/>
                                        <p:tgtEl>
                                          <p:spTgt spid="2061"/>
                                        </p:tgtEl>
                                        <p:attrNameLst>
                                          <p:attrName>ppt_y</p:attrName>
                                        </p:attrNameLst>
                                      </p:cBhvr>
                                      <p:to>
                                        <p:strVal val="(#ppt_y+0.4)"/>
                                      </p:to>
                                    </p:set>
                                    <p:anim from="(#ppt_y+0.4)" to="(#ppt_y)" calcmode="lin" valueType="num">
                                      <p:cBhvr>
                                        <p:cTn id="38" dur="1230" accel="100000" fill="hold">
                                          <p:stCondLst>
                                            <p:cond delay="770"/>
                                          </p:stCondLst>
                                        </p:cTn>
                                        <p:tgtEl>
                                          <p:spTgt spid="2061"/>
                                        </p:tgtEl>
                                        <p:attrNameLst>
                                          <p:attrName>ppt_y</p:attrName>
                                        </p:attrNameLst>
                                      </p:cBhvr>
                                    </p:anim>
                                  </p:childTnLst>
                                </p:cTn>
                              </p:par>
                              <p:par>
                                <p:cTn id="39" presetID="51" presetClass="entr" presetSubtype="0" fill="hold" grpId="0" nodeType="withEffect">
                                  <p:stCondLst>
                                    <p:cond delay="0"/>
                                  </p:stCondLst>
                                  <p:childTnLst>
                                    <p:set>
                                      <p:cBhvr>
                                        <p:cTn id="40" dur="1" fill="hold">
                                          <p:stCondLst>
                                            <p:cond delay="0"/>
                                          </p:stCondLst>
                                        </p:cTn>
                                        <p:tgtEl>
                                          <p:spTgt spid="2062"/>
                                        </p:tgtEl>
                                        <p:attrNameLst>
                                          <p:attrName>style.visibility</p:attrName>
                                        </p:attrNameLst>
                                      </p:cBhvr>
                                      <p:to>
                                        <p:strVal val="visible"/>
                                      </p:to>
                                    </p:set>
                                    <p:animEffect transition="in" filter="fade">
                                      <p:cBhvr>
                                        <p:cTn id="41" dur="770" decel="100000"/>
                                        <p:tgtEl>
                                          <p:spTgt spid="2062"/>
                                        </p:tgtEl>
                                      </p:cBhvr>
                                    </p:animEffect>
                                    <p:animScale>
                                      <p:cBhvr>
                                        <p:cTn id="42" dur="770" decel="100000"/>
                                        <p:tgtEl>
                                          <p:spTgt spid="2062"/>
                                        </p:tgtEl>
                                      </p:cBhvr>
                                      <p:from x="10000" y="10000"/>
                                      <p:to x="200000" y="450000"/>
                                    </p:animScale>
                                    <p:animScale>
                                      <p:cBhvr>
                                        <p:cTn id="43" dur="1230" accel="100000" fill="hold">
                                          <p:stCondLst>
                                            <p:cond delay="770"/>
                                          </p:stCondLst>
                                        </p:cTn>
                                        <p:tgtEl>
                                          <p:spTgt spid="2062"/>
                                        </p:tgtEl>
                                      </p:cBhvr>
                                      <p:from x="200000" y="450000"/>
                                      <p:to x="100000" y="100000"/>
                                    </p:animScale>
                                    <p:set>
                                      <p:cBhvr>
                                        <p:cTn id="44" dur="770" fill="hold"/>
                                        <p:tgtEl>
                                          <p:spTgt spid="2062"/>
                                        </p:tgtEl>
                                        <p:attrNameLst>
                                          <p:attrName>ppt_x</p:attrName>
                                        </p:attrNameLst>
                                      </p:cBhvr>
                                      <p:to>
                                        <p:strVal val="(0.5)"/>
                                      </p:to>
                                    </p:set>
                                    <p:anim from="(0.5)" to="(#ppt_x)" calcmode="lin" valueType="num">
                                      <p:cBhvr>
                                        <p:cTn id="45" dur="1230" accel="100000" fill="hold">
                                          <p:stCondLst>
                                            <p:cond delay="770"/>
                                          </p:stCondLst>
                                        </p:cTn>
                                        <p:tgtEl>
                                          <p:spTgt spid="2062"/>
                                        </p:tgtEl>
                                        <p:attrNameLst>
                                          <p:attrName>ppt_x</p:attrName>
                                        </p:attrNameLst>
                                      </p:cBhvr>
                                    </p:anim>
                                    <p:set>
                                      <p:cBhvr>
                                        <p:cTn id="46" dur="770" fill="hold"/>
                                        <p:tgtEl>
                                          <p:spTgt spid="2062"/>
                                        </p:tgtEl>
                                        <p:attrNameLst>
                                          <p:attrName>ppt_y</p:attrName>
                                        </p:attrNameLst>
                                      </p:cBhvr>
                                      <p:to>
                                        <p:strVal val="(#ppt_y+0.4)"/>
                                      </p:to>
                                    </p:set>
                                    <p:anim from="(#ppt_y+0.4)" to="(#ppt_y)" calcmode="lin" valueType="num">
                                      <p:cBhvr>
                                        <p:cTn id="47" dur="1230" accel="100000" fill="hold">
                                          <p:stCondLst>
                                            <p:cond delay="770"/>
                                          </p:stCondLst>
                                        </p:cTn>
                                        <p:tgtEl>
                                          <p:spTgt spid="2062"/>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2055"/>
                                        </p:tgtEl>
                                        <p:attrNameLst>
                                          <p:attrName>style.visibility</p:attrName>
                                        </p:attrNameLst>
                                      </p:cBhvr>
                                      <p:to>
                                        <p:strVal val="visible"/>
                                      </p:to>
                                    </p:set>
                                    <p:animEffect transition="in" filter="fade">
                                      <p:cBhvr>
                                        <p:cTn id="52" dur="770" decel="100000"/>
                                        <p:tgtEl>
                                          <p:spTgt spid="2055"/>
                                        </p:tgtEl>
                                      </p:cBhvr>
                                    </p:animEffect>
                                    <p:animScale>
                                      <p:cBhvr>
                                        <p:cTn id="53" dur="770" decel="100000"/>
                                        <p:tgtEl>
                                          <p:spTgt spid="2055"/>
                                        </p:tgtEl>
                                      </p:cBhvr>
                                      <p:from x="10000" y="10000"/>
                                      <p:to x="200000" y="450000"/>
                                    </p:animScale>
                                    <p:animScale>
                                      <p:cBhvr>
                                        <p:cTn id="54" dur="1230" accel="100000" fill="hold">
                                          <p:stCondLst>
                                            <p:cond delay="770"/>
                                          </p:stCondLst>
                                        </p:cTn>
                                        <p:tgtEl>
                                          <p:spTgt spid="2055"/>
                                        </p:tgtEl>
                                      </p:cBhvr>
                                      <p:from x="200000" y="450000"/>
                                      <p:to x="100000" y="100000"/>
                                    </p:animScale>
                                    <p:set>
                                      <p:cBhvr>
                                        <p:cTn id="55" dur="770" fill="hold"/>
                                        <p:tgtEl>
                                          <p:spTgt spid="2055"/>
                                        </p:tgtEl>
                                        <p:attrNameLst>
                                          <p:attrName>ppt_x</p:attrName>
                                        </p:attrNameLst>
                                      </p:cBhvr>
                                      <p:to>
                                        <p:strVal val="(0.5)"/>
                                      </p:to>
                                    </p:set>
                                    <p:anim from="(0.5)" to="(#ppt_x)" calcmode="lin" valueType="num">
                                      <p:cBhvr>
                                        <p:cTn id="56" dur="1230" accel="100000" fill="hold">
                                          <p:stCondLst>
                                            <p:cond delay="770"/>
                                          </p:stCondLst>
                                        </p:cTn>
                                        <p:tgtEl>
                                          <p:spTgt spid="2055"/>
                                        </p:tgtEl>
                                        <p:attrNameLst>
                                          <p:attrName>ppt_x</p:attrName>
                                        </p:attrNameLst>
                                      </p:cBhvr>
                                    </p:anim>
                                    <p:set>
                                      <p:cBhvr>
                                        <p:cTn id="57" dur="770" fill="hold"/>
                                        <p:tgtEl>
                                          <p:spTgt spid="2055"/>
                                        </p:tgtEl>
                                        <p:attrNameLst>
                                          <p:attrName>ppt_y</p:attrName>
                                        </p:attrNameLst>
                                      </p:cBhvr>
                                      <p:to>
                                        <p:strVal val="(#ppt_y+0.4)"/>
                                      </p:to>
                                    </p:set>
                                    <p:anim from="(#ppt_y+0.4)" to="(#ppt_y)" calcmode="lin" valueType="num">
                                      <p:cBhvr>
                                        <p:cTn id="58" dur="1230" accel="100000" fill="hold">
                                          <p:stCondLst>
                                            <p:cond delay="770"/>
                                          </p:stCondLst>
                                        </p:cTn>
                                        <p:tgtEl>
                                          <p:spTgt spid="2055"/>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2056"/>
                                        </p:tgtEl>
                                        <p:attrNameLst>
                                          <p:attrName>style.visibility</p:attrName>
                                        </p:attrNameLst>
                                      </p:cBhvr>
                                      <p:to>
                                        <p:strVal val="visible"/>
                                      </p:to>
                                    </p:set>
                                    <p:animEffect transition="in" filter="fade">
                                      <p:cBhvr>
                                        <p:cTn id="61" dur="770" decel="100000"/>
                                        <p:tgtEl>
                                          <p:spTgt spid="2056"/>
                                        </p:tgtEl>
                                      </p:cBhvr>
                                    </p:animEffect>
                                    <p:animScale>
                                      <p:cBhvr>
                                        <p:cTn id="62" dur="770" decel="100000"/>
                                        <p:tgtEl>
                                          <p:spTgt spid="2056"/>
                                        </p:tgtEl>
                                      </p:cBhvr>
                                      <p:from x="10000" y="10000"/>
                                      <p:to x="200000" y="450000"/>
                                    </p:animScale>
                                    <p:animScale>
                                      <p:cBhvr>
                                        <p:cTn id="63" dur="1230" accel="100000" fill="hold">
                                          <p:stCondLst>
                                            <p:cond delay="770"/>
                                          </p:stCondLst>
                                        </p:cTn>
                                        <p:tgtEl>
                                          <p:spTgt spid="2056"/>
                                        </p:tgtEl>
                                      </p:cBhvr>
                                      <p:from x="200000" y="450000"/>
                                      <p:to x="100000" y="100000"/>
                                    </p:animScale>
                                    <p:set>
                                      <p:cBhvr>
                                        <p:cTn id="64" dur="770" fill="hold"/>
                                        <p:tgtEl>
                                          <p:spTgt spid="2056"/>
                                        </p:tgtEl>
                                        <p:attrNameLst>
                                          <p:attrName>ppt_x</p:attrName>
                                        </p:attrNameLst>
                                      </p:cBhvr>
                                      <p:to>
                                        <p:strVal val="(0.5)"/>
                                      </p:to>
                                    </p:set>
                                    <p:anim from="(0.5)" to="(#ppt_x)" calcmode="lin" valueType="num">
                                      <p:cBhvr>
                                        <p:cTn id="65" dur="1230" accel="100000" fill="hold">
                                          <p:stCondLst>
                                            <p:cond delay="770"/>
                                          </p:stCondLst>
                                        </p:cTn>
                                        <p:tgtEl>
                                          <p:spTgt spid="2056"/>
                                        </p:tgtEl>
                                        <p:attrNameLst>
                                          <p:attrName>ppt_x</p:attrName>
                                        </p:attrNameLst>
                                      </p:cBhvr>
                                    </p:anim>
                                    <p:set>
                                      <p:cBhvr>
                                        <p:cTn id="66" dur="770" fill="hold"/>
                                        <p:tgtEl>
                                          <p:spTgt spid="2056"/>
                                        </p:tgtEl>
                                        <p:attrNameLst>
                                          <p:attrName>ppt_y</p:attrName>
                                        </p:attrNameLst>
                                      </p:cBhvr>
                                      <p:to>
                                        <p:strVal val="(#ppt_y+0.4)"/>
                                      </p:to>
                                    </p:set>
                                    <p:anim from="(#ppt_y+0.4)" to="(#ppt_y)" calcmode="lin" valueType="num">
                                      <p:cBhvr>
                                        <p:cTn id="67" dur="1230" accel="100000" fill="hold">
                                          <p:stCondLst>
                                            <p:cond delay="770"/>
                                          </p:stCondLst>
                                        </p:cTn>
                                        <p:tgtEl>
                                          <p:spTgt spid="2056"/>
                                        </p:tgtEl>
                                        <p:attrNameLst>
                                          <p:attrName>ppt_y</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51" presetClass="entr" presetSubtype="0" fill="hold" grpId="0" nodeType="clickEffect">
                                  <p:stCondLst>
                                    <p:cond delay="0"/>
                                  </p:stCondLst>
                                  <p:childTnLst>
                                    <p:set>
                                      <p:cBhvr>
                                        <p:cTn id="71" dur="1" fill="hold">
                                          <p:stCondLst>
                                            <p:cond delay="0"/>
                                          </p:stCondLst>
                                        </p:cTn>
                                        <p:tgtEl>
                                          <p:spTgt spid="2057"/>
                                        </p:tgtEl>
                                        <p:attrNameLst>
                                          <p:attrName>style.visibility</p:attrName>
                                        </p:attrNameLst>
                                      </p:cBhvr>
                                      <p:to>
                                        <p:strVal val="visible"/>
                                      </p:to>
                                    </p:set>
                                    <p:animEffect transition="in" filter="fade">
                                      <p:cBhvr>
                                        <p:cTn id="72" dur="770" decel="100000"/>
                                        <p:tgtEl>
                                          <p:spTgt spid="2057"/>
                                        </p:tgtEl>
                                      </p:cBhvr>
                                    </p:animEffect>
                                    <p:animScale>
                                      <p:cBhvr>
                                        <p:cTn id="73" dur="770" decel="100000"/>
                                        <p:tgtEl>
                                          <p:spTgt spid="2057"/>
                                        </p:tgtEl>
                                      </p:cBhvr>
                                      <p:from x="10000" y="10000"/>
                                      <p:to x="200000" y="450000"/>
                                    </p:animScale>
                                    <p:animScale>
                                      <p:cBhvr>
                                        <p:cTn id="74" dur="1230" accel="100000" fill="hold">
                                          <p:stCondLst>
                                            <p:cond delay="770"/>
                                          </p:stCondLst>
                                        </p:cTn>
                                        <p:tgtEl>
                                          <p:spTgt spid="2057"/>
                                        </p:tgtEl>
                                      </p:cBhvr>
                                      <p:from x="200000" y="450000"/>
                                      <p:to x="100000" y="100000"/>
                                    </p:animScale>
                                    <p:set>
                                      <p:cBhvr>
                                        <p:cTn id="75" dur="770" fill="hold"/>
                                        <p:tgtEl>
                                          <p:spTgt spid="2057"/>
                                        </p:tgtEl>
                                        <p:attrNameLst>
                                          <p:attrName>ppt_x</p:attrName>
                                        </p:attrNameLst>
                                      </p:cBhvr>
                                      <p:to>
                                        <p:strVal val="(0.5)"/>
                                      </p:to>
                                    </p:set>
                                    <p:anim from="(0.5)" to="(#ppt_x)" calcmode="lin" valueType="num">
                                      <p:cBhvr>
                                        <p:cTn id="76" dur="1230" accel="100000" fill="hold">
                                          <p:stCondLst>
                                            <p:cond delay="770"/>
                                          </p:stCondLst>
                                        </p:cTn>
                                        <p:tgtEl>
                                          <p:spTgt spid="2057"/>
                                        </p:tgtEl>
                                        <p:attrNameLst>
                                          <p:attrName>ppt_x</p:attrName>
                                        </p:attrNameLst>
                                      </p:cBhvr>
                                    </p:anim>
                                    <p:set>
                                      <p:cBhvr>
                                        <p:cTn id="77" dur="770" fill="hold"/>
                                        <p:tgtEl>
                                          <p:spTgt spid="2057"/>
                                        </p:tgtEl>
                                        <p:attrNameLst>
                                          <p:attrName>ppt_y</p:attrName>
                                        </p:attrNameLst>
                                      </p:cBhvr>
                                      <p:to>
                                        <p:strVal val="(#ppt_y+0.4)"/>
                                      </p:to>
                                    </p:set>
                                    <p:anim from="(#ppt_y+0.4)" to="(#ppt_y)" calcmode="lin" valueType="num">
                                      <p:cBhvr>
                                        <p:cTn id="78" dur="1230" accel="100000" fill="hold">
                                          <p:stCondLst>
                                            <p:cond delay="770"/>
                                          </p:stCondLst>
                                        </p:cTn>
                                        <p:tgtEl>
                                          <p:spTgt spid="2057"/>
                                        </p:tgtEl>
                                        <p:attrNameLst>
                                          <p:attrName>ppt_y</p:attrName>
                                        </p:attrNameLst>
                                      </p:cBhvr>
                                    </p:anim>
                                  </p:childTnLst>
                                </p:cTn>
                              </p:par>
                              <p:par>
                                <p:cTn id="79" presetID="51" presetClass="entr" presetSubtype="0" fill="hold" grpId="0" nodeType="withEffect">
                                  <p:stCondLst>
                                    <p:cond delay="0"/>
                                  </p:stCondLst>
                                  <p:childTnLst>
                                    <p:set>
                                      <p:cBhvr>
                                        <p:cTn id="80" dur="1" fill="hold">
                                          <p:stCondLst>
                                            <p:cond delay="0"/>
                                          </p:stCondLst>
                                        </p:cTn>
                                        <p:tgtEl>
                                          <p:spTgt spid="2058"/>
                                        </p:tgtEl>
                                        <p:attrNameLst>
                                          <p:attrName>style.visibility</p:attrName>
                                        </p:attrNameLst>
                                      </p:cBhvr>
                                      <p:to>
                                        <p:strVal val="visible"/>
                                      </p:to>
                                    </p:set>
                                    <p:animEffect transition="in" filter="fade">
                                      <p:cBhvr>
                                        <p:cTn id="81" dur="770" decel="100000"/>
                                        <p:tgtEl>
                                          <p:spTgt spid="2058"/>
                                        </p:tgtEl>
                                      </p:cBhvr>
                                    </p:animEffect>
                                    <p:animScale>
                                      <p:cBhvr>
                                        <p:cTn id="82" dur="770" decel="100000"/>
                                        <p:tgtEl>
                                          <p:spTgt spid="2058"/>
                                        </p:tgtEl>
                                      </p:cBhvr>
                                      <p:from x="10000" y="10000"/>
                                      <p:to x="200000" y="450000"/>
                                    </p:animScale>
                                    <p:animScale>
                                      <p:cBhvr>
                                        <p:cTn id="83" dur="1230" accel="100000" fill="hold">
                                          <p:stCondLst>
                                            <p:cond delay="770"/>
                                          </p:stCondLst>
                                        </p:cTn>
                                        <p:tgtEl>
                                          <p:spTgt spid="2058"/>
                                        </p:tgtEl>
                                      </p:cBhvr>
                                      <p:from x="200000" y="450000"/>
                                      <p:to x="100000" y="100000"/>
                                    </p:animScale>
                                    <p:set>
                                      <p:cBhvr>
                                        <p:cTn id="84" dur="770" fill="hold"/>
                                        <p:tgtEl>
                                          <p:spTgt spid="2058"/>
                                        </p:tgtEl>
                                        <p:attrNameLst>
                                          <p:attrName>ppt_x</p:attrName>
                                        </p:attrNameLst>
                                      </p:cBhvr>
                                      <p:to>
                                        <p:strVal val="(0.5)"/>
                                      </p:to>
                                    </p:set>
                                    <p:anim from="(0.5)" to="(#ppt_x)" calcmode="lin" valueType="num">
                                      <p:cBhvr>
                                        <p:cTn id="85" dur="1230" accel="100000" fill="hold">
                                          <p:stCondLst>
                                            <p:cond delay="770"/>
                                          </p:stCondLst>
                                        </p:cTn>
                                        <p:tgtEl>
                                          <p:spTgt spid="2058"/>
                                        </p:tgtEl>
                                        <p:attrNameLst>
                                          <p:attrName>ppt_x</p:attrName>
                                        </p:attrNameLst>
                                      </p:cBhvr>
                                    </p:anim>
                                    <p:set>
                                      <p:cBhvr>
                                        <p:cTn id="86" dur="770" fill="hold"/>
                                        <p:tgtEl>
                                          <p:spTgt spid="2058"/>
                                        </p:tgtEl>
                                        <p:attrNameLst>
                                          <p:attrName>ppt_y</p:attrName>
                                        </p:attrNameLst>
                                      </p:cBhvr>
                                      <p:to>
                                        <p:strVal val="(#ppt_y+0.4)"/>
                                      </p:to>
                                    </p:set>
                                    <p:anim from="(#ppt_y+0.4)" to="(#ppt_y)" calcmode="lin" valueType="num">
                                      <p:cBhvr>
                                        <p:cTn id="87" dur="1230" accel="100000" fill="hold">
                                          <p:stCondLst>
                                            <p:cond delay="770"/>
                                          </p:stCondLst>
                                        </p:cTn>
                                        <p:tgtEl>
                                          <p:spTgt spid="20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p:bldP spid="2057" grpId="0" animBg="1"/>
      <p:bldP spid="2058" grpId="0"/>
      <p:bldP spid="2059" grpId="0" animBg="1"/>
      <p:bldP spid="2060" grpId="0" animBg="1"/>
      <p:bldP spid="2061" grpId="0" animBg="1"/>
      <p:bldP spid="2062" grpId="0"/>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COLORS">
  <a:themeElements>
    <a:clrScheme name="">
      <a:dk1>
        <a:srgbClr val="777777"/>
      </a:dk1>
      <a:lt1>
        <a:srgbClr val="FFFFFF"/>
      </a:lt1>
      <a:dk2>
        <a:srgbClr val="000000"/>
      </a:dk2>
      <a:lt2>
        <a:srgbClr val="FFFFFF"/>
      </a:lt2>
      <a:accent1>
        <a:srgbClr val="FF9900"/>
      </a:accent1>
      <a:accent2>
        <a:srgbClr val="003399"/>
      </a:accent2>
      <a:accent3>
        <a:srgbClr val="AAAAAA"/>
      </a:accent3>
      <a:accent4>
        <a:srgbClr val="DADADA"/>
      </a:accent4>
      <a:accent5>
        <a:srgbClr val="FFCAAA"/>
      </a:accent5>
      <a:accent6>
        <a:srgbClr val="002D8A"/>
      </a:accent6>
      <a:hlink>
        <a:srgbClr val="339933"/>
      </a:hlink>
      <a:folHlink>
        <a:srgbClr val="660066"/>
      </a:folHlink>
    </a:clrScheme>
    <a:fontScheme name="4COLO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COL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COL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COL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COL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COL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COL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COLO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COL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COL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COL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COL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COL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Blue-Yellow">
  <a:themeElements>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Yel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Yellow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Yellow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Yellow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Yellow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3434</TotalTime>
  <Words>1026</Words>
  <Application>Microsoft Office PowerPoint</Application>
  <PresentationFormat>On-screen Show (4:3)</PresentationFormat>
  <Paragraphs>89</Paragraphs>
  <Slides>16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16</vt:i4>
      </vt:variant>
    </vt:vector>
  </HeadingPairs>
  <TitlesOfParts>
    <vt:vector size="27" baseType="lpstr">
      <vt:lpstr>Arial</vt:lpstr>
      <vt:lpstr>Calibri</vt:lpstr>
      <vt:lpstr>Calibri Light</vt:lpstr>
      <vt:lpstr>Times New Roman</vt:lpstr>
      <vt:lpstr>Wingdings</vt:lpstr>
      <vt:lpstr>1_Default Design</vt:lpstr>
      <vt:lpstr>2_Default Design</vt:lpstr>
      <vt:lpstr>4COLORS</vt:lpstr>
      <vt:lpstr>1_White</vt:lpstr>
      <vt:lpstr>Metropolitan</vt:lpstr>
      <vt:lpstr>Blue-Yellow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Areas of Ammonite Oppression</vt:lpstr>
      <vt:lpstr>The Two Sides Face Off</vt:lpstr>
      <vt:lpstr>The Ammonite King’s Accusation</vt:lpstr>
      <vt:lpstr>PowerPoint Presentation</vt:lpstr>
      <vt:lpstr>Israelites’ Avoidance of Moab</vt:lpstr>
      <vt:lpstr>A Brief Review:  Israel’s Conquests East of the Jordan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53</cp:revision>
  <dcterms:created xsi:type="dcterms:W3CDTF">2021-09-01T22:39:12Z</dcterms:created>
  <dcterms:modified xsi:type="dcterms:W3CDTF">2021-09-12T13:55:48Z</dcterms:modified>
</cp:coreProperties>
</file>