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8" r:id="rId3"/>
    <p:sldId id="297" r:id="rId4"/>
    <p:sldId id="296" r:id="rId5"/>
    <p:sldId id="298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80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4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63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9956"/>
            <a:ext cx="7772400" cy="103808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RANSOM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RANSOM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payment to free a person condemned to die (Ex. 21:28-30)***</a:t>
            </a:r>
          </a:p>
          <a:p>
            <a:r>
              <a:rPr lang="en-US" dirty="0">
                <a:solidFill>
                  <a:schemeClr val="bg1"/>
                </a:solidFill>
              </a:rPr>
              <a:t>A payment to free a person kidnapped (ransom note)</a:t>
            </a:r>
          </a:p>
          <a:p>
            <a:r>
              <a:rPr lang="en-US" dirty="0">
                <a:solidFill>
                  <a:schemeClr val="bg1"/>
                </a:solidFill>
              </a:rPr>
              <a:t>A payment / trade to free a prisoner of war</a:t>
            </a:r>
          </a:p>
          <a:p>
            <a:r>
              <a:rPr lang="en-US" dirty="0">
                <a:solidFill>
                  <a:schemeClr val="bg1"/>
                </a:solidFill>
              </a:rPr>
              <a:t>*** - Not all who are sentenced to die can be ransomed (Num. 35:30-32; Ex. 21:28).  Imagine what this mean to the audience on the day of Pentecost (Acts 2:36-37)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RANSOM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Two 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Price to set us free</a:t>
            </a:r>
          </a:p>
          <a:p>
            <a:r>
              <a:rPr lang="en-US" dirty="0">
                <a:solidFill>
                  <a:schemeClr val="bg1"/>
                </a:solidFill>
              </a:rPr>
              <a:t>“Instead of” – taking our place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0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JESUS: OUR RANSOM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Matthew 20:24-28</a:t>
            </a:r>
          </a:p>
          <a:p>
            <a:r>
              <a:rPr lang="en-US" dirty="0">
                <a:solidFill>
                  <a:schemeClr val="bg1"/>
                </a:solidFill>
              </a:rPr>
              <a:t>I Timothy 2:1-6</a:t>
            </a:r>
          </a:p>
          <a:p>
            <a:r>
              <a:rPr lang="en-US" dirty="0">
                <a:solidFill>
                  <a:schemeClr val="bg1"/>
                </a:solidFill>
              </a:rPr>
              <a:t>The passages give us a reason to serve all others</a:t>
            </a:r>
          </a:p>
          <a:p>
            <a:r>
              <a:rPr lang="en-US" dirty="0">
                <a:solidFill>
                  <a:schemeClr val="bg1"/>
                </a:solidFill>
              </a:rPr>
              <a:t>“Gave Himself” – a voluntary act</a:t>
            </a:r>
          </a:p>
        </p:txBody>
      </p:sp>
    </p:spTree>
    <p:extLst>
      <p:ext uri="{BB962C8B-B14F-4D97-AF65-F5344CB8AC3E}">
        <p14:creationId xmlns:p14="http://schemas.microsoft.com/office/powerpoint/2010/main" val="18111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AT THE LORD’S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His body</a:t>
            </a:r>
          </a:p>
          <a:p>
            <a:r>
              <a:rPr lang="en-US" sz="3200" dirty="0">
                <a:solidFill>
                  <a:schemeClr val="bg1"/>
                </a:solidFill>
              </a:rPr>
              <a:t>His blood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His choice</a:t>
            </a:r>
          </a:p>
          <a:p>
            <a:r>
              <a:rPr lang="en-US" sz="3200" dirty="0">
                <a:solidFill>
                  <a:schemeClr val="bg1"/>
                </a:solidFill>
              </a:rPr>
              <a:t>Our payment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Our ransom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He set us free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He took our place</a:t>
            </a:r>
          </a:p>
        </p:txBody>
      </p:sp>
    </p:spTree>
    <p:extLst>
      <p:ext uri="{BB962C8B-B14F-4D97-AF65-F5344CB8AC3E}">
        <p14:creationId xmlns:p14="http://schemas.microsoft.com/office/powerpoint/2010/main" val="426685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145</Words>
  <Application>Microsoft Office PowerPoint</Application>
  <PresentationFormat>On-screen Show (4:3)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RANSOM</vt:lpstr>
      <vt:lpstr>RANSOM</vt:lpstr>
      <vt:lpstr>RANSOM Two Meanings</vt:lpstr>
      <vt:lpstr>JESUS: OUR RANSOM</vt:lpstr>
      <vt:lpstr>AT THE LORD’S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68</cp:revision>
  <cp:lastPrinted>2021-08-15T07:10:52Z</cp:lastPrinted>
  <dcterms:created xsi:type="dcterms:W3CDTF">2020-06-28T07:20:46Z</dcterms:created>
  <dcterms:modified xsi:type="dcterms:W3CDTF">2021-09-26T04:46:12Z</dcterms:modified>
</cp:coreProperties>
</file>