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8" r:id="rId3"/>
    <p:sldId id="297" r:id="rId4"/>
    <p:sldId id="309" r:id="rId5"/>
    <p:sldId id="308" r:id="rId6"/>
    <p:sldId id="307" r:id="rId7"/>
    <p:sldId id="306" r:id="rId8"/>
    <p:sldId id="310" r:id="rId9"/>
    <p:sldId id="311" r:id="rId10"/>
    <p:sldId id="298" r:id="rId11"/>
    <p:sldId id="312" r:id="rId12"/>
    <p:sldId id="313" r:id="rId13"/>
    <p:sldId id="314" r:id="rId14"/>
    <p:sldId id="299" r:id="rId1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147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325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353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81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01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68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768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73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71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22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2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82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29050"/>
            <a:ext cx="7772400" cy="15999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WHEN GOD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ABANDONS US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MARY AND MARTHA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Called for Jesus but He was not there in their time of distress (John 11:3,21,32)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never stopped loving (John 11:5,36)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They endured days of grief, but Jesus took it away (John 11:23,38-44)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Bad things happen for different reasons and we may never know what they are.  But at least we serve a God who suffers with us (John 11:35)</a:t>
            </a:r>
          </a:p>
        </p:txBody>
      </p:sp>
    </p:spTree>
    <p:extLst>
      <p:ext uri="{BB962C8B-B14F-4D97-AF65-F5344CB8AC3E}">
        <p14:creationId xmlns:p14="http://schemas.microsoft.com/office/powerpoint/2010/main" val="299116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FEELING ABANDONED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 Biblical way of feeling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You are not alone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Others have felt the same way (Job, David, Jesus, many in here; I Cor. 10:13)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Feeling like God has abandoned you doesn’t mean God 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Don’t quit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DON’T QUIT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Satan wants you to quit (Job 1:11)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Keep praying (Lk. 18:1-8)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Keep worshiping God (Job 1:20-21; I Sam. 3:18; Ps. 13:5-6; Ps. 22:3,22; Acts 16:22-25)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LED TO THIS FEELING?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23      Arouse Yourself, why do You sleep, O Lord?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Awake, do not reject us forever.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24      Why do You hide Your face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And forget our affliction and our oppression?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25      For our soul has sunk down into the dust;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Our body cleaves to the earth.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Psalm 44:23-25</a:t>
            </a:r>
          </a:p>
        </p:txBody>
      </p:sp>
    </p:spTree>
    <p:extLst>
      <p:ext uri="{BB962C8B-B14F-4D97-AF65-F5344CB8AC3E}">
        <p14:creationId xmlns:p14="http://schemas.microsoft.com/office/powerpoint/2010/main" val="395366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ROMANS 8:28-39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Where Ps. 44 is quoted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God’s love is indisputable and unchanged by what we endure (Rom. 8:31-32)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God’s love is strong and powerful.  Nothing you face has the power to separate you from it (Rom. 8:35,38-39)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overwhelmingly conquer (Rom. 8:37)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 the end, all things work together for good (Ro. 8:28) – think about Job, David, Jesus, Mary </a:t>
            </a:r>
            <a:r>
              <a:rPr lang="en-US" sz="3200">
                <a:solidFill>
                  <a:schemeClr val="bg1"/>
                </a:solidFill>
              </a:rPr>
              <a:t>and Martha, </a:t>
            </a:r>
            <a:r>
              <a:rPr lang="en-US" sz="3200" dirty="0">
                <a:solidFill>
                  <a:schemeClr val="bg1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4052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FEELING ABANDONED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 Biblical way of feeling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BIBLICAL WAY OF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“Why do You hide Your face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And consider me Your enemy?”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Job 13:24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1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BIBLICAL WAY OF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“Why do You stand afar off, O Lord?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Why do you hide Yourself in times of trouble?”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Psalm 10:1</a:t>
            </a:r>
          </a:p>
        </p:txBody>
      </p:sp>
    </p:spTree>
    <p:extLst>
      <p:ext uri="{BB962C8B-B14F-4D97-AF65-F5344CB8AC3E}">
        <p14:creationId xmlns:p14="http://schemas.microsoft.com/office/powerpoint/2010/main" val="393211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BIBLICAL WAY OF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8294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1      How long, O LORD? Will You forget me forever?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How long will You hide Your face from me?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      How long shall I take counsel in my soul,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 Having sorrow in my heart all the day?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How long will my enemy be exalted over me?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3      Consider and answer me, O LORD my God;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Enlighten my eyes, or I will sleep the sleep of death,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Psalm 13:1-3</a:t>
            </a:r>
          </a:p>
        </p:txBody>
      </p:sp>
    </p:spTree>
    <p:extLst>
      <p:ext uri="{BB962C8B-B14F-4D97-AF65-F5344CB8AC3E}">
        <p14:creationId xmlns:p14="http://schemas.microsoft.com/office/powerpoint/2010/main" val="135553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BIBLICAL WAY OF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23      Arouse Yourself, why do You sleep, O Lord?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Awake, do not reject us forever.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24      Why do You hide Your face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And forget our affliction and our oppression?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25      For our soul has sunk down into the dust;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Our body cleaves to the earth.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Psalm 44:23-25</a:t>
            </a:r>
          </a:p>
        </p:txBody>
      </p:sp>
    </p:spTree>
    <p:extLst>
      <p:ext uri="{BB962C8B-B14F-4D97-AF65-F5344CB8AC3E}">
        <p14:creationId xmlns:p14="http://schemas.microsoft.com/office/powerpoint/2010/main" val="17951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BIBLICAL WAY OF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1      My God, my God, why have You forsaken me?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Far from my deliverance are the words of my groaning.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2      O my God, I cry by day, but You do not answer;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And by night, but I have no rest.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Psalm 22:1-2</a:t>
            </a:r>
          </a:p>
        </p:txBody>
      </p:sp>
    </p:spTree>
    <p:extLst>
      <p:ext uri="{BB962C8B-B14F-4D97-AF65-F5344CB8AC3E}">
        <p14:creationId xmlns:p14="http://schemas.microsoft.com/office/powerpoint/2010/main" val="367444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FEELING ABANDONED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 Biblical way of feeling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You are not alone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Others have felt the same way (Job, David, Jesus, many in here; I Cor. 10:13)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Feeling like God has abandoned you doesn’t mean God has</a:t>
            </a:r>
          </a:p>
        </p:txBody>
      </p:sp>
    </p:spTree>
    <p:extLst>
      <p:ext uri="{BB962C8B-B14F-4D97-AF65-F5344CB8AC3E}">
        <p14:creationId xmlns:p14="http://schemas.microsoft.com/office/powerpoint/2010/main" val="9814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DID GOD ABANDON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Psalm 22:1 is no more proof of God’s abandonment than the other Psalms would be proof that God had abandoned David</a:t>
            </a:r>
          </a:p>
          <a:p>
            <a:r>
              <a:rPr lang="en-US" sz="3200" dirty="0">
                <a:solidFill>
                  <a:schemeClr val="bg1"/>
                </a:solidFill>
              </a:rPr>
              <a:t>Psalm 22 isn’t about an abandoned person but a suffering righteous person whom God would hear (Ps. 22:24)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Sacrifices for sin don’t become defiled.  They are holy (Lev. 6:25-29; 7:1,6)</a:t>
            </a:r>
          </a:p>
        </p:txBody>
      </p:sp>
    </p:spTree>
    <p:extLst>
      <p:ext uri="{BB962C8B-B14F-4D97-AF65-F5344CB8AC3E}">
        <p14:creationId xmlns:p14="http://schemas.microsoft.com/office/powerpoint/2010/main" val="319398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693</Words>
  <Application>Microsoft Office PowerPoint</Application>
  <PresentationFormat>On-screen Show (4:3)</PresentationFormat>
  <Paragraphs>88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WHEN GOD  ABANDONS US</vt:lpstr>
      <vt:lpstr>FEELING ABANDONED BY GOD</vt:lpstr>
      <vt:lpstr>A BIBLICAL WAY OF FEELING</vt:lpstr>
      <vt:lpstr>A BIBLICAL WAY OF FEELING</vt:lpstr>
      <vt:lpstr>A BIBLICAL WAY OF FEELING</vt:lpstr>
      <vt:lpstr>A BIBLICAL WAY OF FEELING</vt:lpstr>
      <vt:lpstr>A BIBLICAL WAY OF FEELING</vt:lpstr>
      <vt:lpstr>FEELING ABANDONED BY GOD</vt:lpstr>
      <vt:lpstr>DID GOD ABANDON JESUS?</vt:lpstr>
      <vt:lpstr>MARY AND MARTHA</vt:lpstr>
      <vt:lpstr>FEELING ABANDONED BY GOD</vt:lpstr>
      <vt:lpstr>DON’T QUIT</vt:lpstr>
      <vt:lpstr>WHAT LED TO THIS FEELING?</vt:lpstr>
      <vt:lpstr>ROMANS 8:28-39 Where Ps. 44 is quoted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71</cp:revision>
  <cp:lastPrinted>2021-08-15T07:10:52Z</cp:lastPrinted>
  <dcterms:created xsi:type="dcterms:W3CDTF">2020-06-28T07:20:46Z</dcterms:created>
  <dcterms:modified xsi:type="dcterms:W3CDTF">2021-08-22T18:17:01Z</dcterms:modified>
</cp:coreProperties>
</file>