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20" r:id="rId3"/>
    <p:sldMasterId id="2147483732" r:id="rId4"/>
    <p:sldMasterId id="2147483745" r:id="rId5"/>
    <p:sldMasterId id="2147483757" r:id="rId6"/>
    <p:sldMasterId id="2147483799" r:id="rId7"/>
    <p:sldMasterId id="2147483812" r:id="rId8"/>
    <p:sldMasterId id="2147483824" r:id="rId9"/>
    <p:sldMasterId id="2147483836" r:id="rId10"/>
    <p:sldMasterId id="2147483848" r:id="rId11"/>
    <p:sldMasterId id="2147483860" r:id="rId12"/>
    <p:sldMasterId id="2147483872" r:id="rId13"/>
    <p:sldMasterId id="2147483884" r:id="rId14"/>
    <p:sldMasterId id="2147483896" r:id="rId15"/>
    <p:sldMasterId id="2147483908" r:id="rId16"/>
    <p:sldMasterId id="2147483920" r:id="rId17"/>
  </p:sldMasterIdLst>
  <p:notesMasterIdLst>
    <p:notesMasterId r:id="rId78"/>
  </p:notesMasterIdLst>
  <p:sldIdLst>
    <p:sldId id="486" r:id="rId18"/>
    <p:sldId id="416" r:id="rId19"/>
    <p:sldId id="480" r:id="rId20"/>
    <p:sldId id="640" r:id="rId21"/>
    <p:sldId id="494" r:id="rId22"/>
    <p:sldId id="495" r:id="rId23"/>
    <p:sldId id="496" r:id="rId24"/>
    <p:sldId id="498" r:id="rId25"/>
    <p:sldId id="316" r:id="rId26"/>
    <p:sldId id="487" r:id="rId27"/>
    <p:sldId id="317" r:id="rId28"/>
    <p:sldId id="637" r:id="rId29"/>
    <p:sldId id="638" r:id="rId30"/>
    <p:sldId id="639" r:id="rId31"/>
    <p:sldId id="318" r:id="rId32"/>
    <p:sldId id="481" r:id="rId33"/>
    <p:sldId id="578" r:id="rId34"/>
    <p:sldId id="677" r:id="rId35"/>
    <p:sldId id="319" r:id="rId36"/>
    <p:sldId id="320" r:id="rId37"/>
    <p:sldId id="650" r:id="rId38"/>
    <p:sldId id="582" r:id="rId39"/>
    <p:sldId id="620" r:id="rId40"/>
    <p:sldId id="321" r:id="rId41"/>
    <p:sldId id="407" r:id="rId42"/>
    <p:sldId id="651" r:id="rId43"/>
    <p:sldId id="678" r:id="rId44"/>
    <p:sldId id="679" r:id="rId45"/>
    <p:sldId id="322" r:id="rId46"/>
    <p:sldId id="511" r:id="rId47"/>
    <p:sldId id="653" r:id="rId48"/>
    <p:sldId id="265" r:id="rId49"/>
    <p:sldId id="323" r:id="rId50"/>
    <p:sldId id="541" r:id="rId51"/>
    <p:sldId id="543" r:id="rId52"/>
    <p:sldId id="681" r:id="rId53"/>
    <p:sldId id="655" r:id="rId54"/>
    <p:sldId id="661" r:id="rId55"/>
    <p:sldId id="680" r:id="rId56"/>
    <p:sldId id="662" r:id="rId57"/>
    <p:sldId id="664" r:id="rId58"/>
    <p:sldId id="506" r:id="rId59"/>
    <p:sldId id="378" r:id="rId60"/>
    <p:sldId id="675" r:id="rId61"/>
    <p:sldId id="304" r:id="rId62"/>
    <p:sldId id="508" r:id="rId63"/>
    <p:sldId id="510" r:id="rId64"/>
    <p:sldId id="325" r:id="rId65"/>
    <p:sldId id="326" r:id="rId66"/>
    <p:sldId id="668" r:id="rId67"/>
    <p:sldId id="276" r:id="rId68"/>
    <p:sldId id="670" r:id="rId69"/>
    <p:sldId id="338" r:id="rId70"/>
    <p:sldId id="339" r:id="rId71"/>
    <p:sldId id="676" r:id="rId72"/>
    <p:sldId id="671" r:id="rId73"/>
    <p:sldId id="660" r:id="rId74"/>
    <p:sldId id="672" r:id="rId75"/>
    <p:sldId id="674" r:id="rId76"/>
    <p:sldId id="657"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38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F453C9-151D-407D-BAEE-F628B9B40AA6}" type="datetimeFigureOut">
              <a:rPr lang="en-US" smtClean="0"/>
              <a:t>8/15/2021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26BD01-C7E3-4506-AE15-2A33676BF027}" type="slidenum">
              <a:rPr lang="en-US" smtClean="0"/>
              <a:t>‹#›</a:t>
            </a:fld>
            <a:endParaRPr lang="en-US"/>
          </a:p>
        </p:txBody>
      </p:sp>
    </p:spTree>
    <p:extLst>
      <p:ext uri="{BB962C8B-B14F-4D97-AF65-F5344CB8AC3E}">
        <p14:creationId xmlns:p14="http://schemas.microsoft.com/office/powerpoint/2010/main" val="1036298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p:spPr>
        <p:txBody>
          <a:bodyPr/>
          <a:lstStyle/>
          <a:p>
            <a:pPr eaLnBrk="1" hangingPunct="1"/>
            <a:r>
              <a:rPr lang="en-US">
                <a:solidFill>
                  <a:srgbClr val="000000"/>
                </a:solidFill>
                <a:latin typeface="Times New Roman" pitchFamily="18" charset="0"/>
                <a:ea typeface="ＭＳ Ｐゴシック" pitchFamily="34" charset="-128"/>
                <a:cs typeface="Times New Roman" pitchFamily="18" charset="0"/>
              </a:rPr>
              <a:t>The Israelites were encamped on the Plains of Moab below Mount Nebo at the time of Moses’ death and just prior to crossing the Jordan River and entering the Promised Land.</a:t>
            </a:r>
          </a:p>
          <a:p>
            <a:pPr eaLnBrk="1" hangingPunct="1"/>
            <a:endParaRPr lang="en-US">
              <a:solidFill>
                <a:srgbClr val="000000"/>
              </a:solidFill>
              <a:latin typeface="Times New Roman" pitchFamily="18" charset="0"/>
              <a:ea typeface="ＭＳ Ｐゴシック" pitchFamily="34" charset="-128"/>
              <a:cs typeface="Times New Roman" pitchFamily="18" charset="0"/>
            </a:endParaRPr>
          </a:p>
          <a:p>
            <a:pPr eaLnBrk="1" hangingPunct="1"/>
            <a:r>
              <a:rPr lang="en-US">
                <a:solidFill>
                  <a:srgbClr val="000000"/>
                </a:solidFill>
                <a:latin typeface="Times New Roman" pitchFamily="18" charset="0"/>
                <a:ea typeface="ＭＳ Ｐゴシック" pitchFamily="34" charset="-128"/>
                <a:cs typeface="Times New Roman" pitchFamily="18" charset="0"/>
              </a:rPr>
              <a:t>tb092706271</a:t>
            </a:r>
          </a:p>
        </p:txBody>
      </p:sp>
      <p:sp>
        <p:nvSpPr>
          <p:cNvPr id="39939"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1C291D-1349-4416-B8C1-54500081604E}"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p:spPr>
        <p:txBody>
          <a:bodyPr/>
          <a:lstStyle/>
          <a:p>
            <a:r>
              <a:rPr lang="en-US" dirty="0">
                <a:solidFill>
                  <a:srgbClr val="000000"/>
                </a:solidFill>
                <a:latin typeface="Times New Roman" pitchFamily="18" charset="0"/>
                <a:ea typeface="ＭＳ Ｐゴシック" pitchFamily="34" charset="-128"/>
                <a:cs typeface="Times New Roman" pitchFamily="18" charset="0"/>
              </a:rPr>
              <a:t>tb011606761</a:t>
            </a:r>
          </a:p>
        </p:txBody>
      </p:sp>
      <p:sp>
        <p:nvSpPr>
          <p:cNvPr id="33795"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7D7417-0E35-4B5D-903C-AFE12B6FF71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p:spPr>
        <p:txBody>
          <a:bodyPr/>
          <a:lstStyle/>
          <a:p>
            <a:r>
              <a:rPr lang="en-US" dirty="0">
                <a:latin typeface="Times New Roman" pitchFamily="18" charset="0"/>
              </a:rPr>
              <a:t>tbs112120011</a:t>
            </a:r>
          </a:p>
        </p:txBody>
      </p:sp>
      <p:sp>
        <p:nvSpPr>
          <p:cNvPr id="19459"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C39C5E-A93F-4A7E-99E2-A2E9C9172CE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4BDAAA-78B5-47D9-9164-7C4D47F7DD6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p:spPr>
        <p:txBody>
          <a:bodyPr/>
          <a:lstStyle/>
          <a:p>
            <a:pPr eaLnBrk="1" hangingPunct="1"/>
            <a:r>
              <a:rPr lang="en-US">
                <a:latin typeface="Times New Roman" pitchFamily="18" charset="0"/>
              </a:rPr>
              <a:t>tb040903220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61D75E-D832-465A-AFA4-4670A0DA3AC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marL="228600" indent="-228600" eaLnBrk="1" hangingPunct="1"/>
            <a:r>
              <a:rPr lang="en-US">
                <a:solidFill>
                  <a:srgbClr val="000000"/>
                </a:solidFill>
                <a:latin typeface="Times New Roman" pitchFamily="18" charset="0"/>
                <a:ea typeface="ＭＳ Ｐゴシック" pitchFamily="34" charset="-128"/>
                <a:cs typeface="Times New Roman" pitchFamily="18" charset="0"/>
              </a:rPr>
              <a:t>tb010703243</a:t>
            </a:r>
          </a:p>
          <a:p>
            <a:pPr marL="228600" indent="-228600" eaLnBrk="1" hangingPunct="1"/>
            <a:endParaRPr lang="en-US">
              <a:solidFill>
                <a:srgbClr val="000000"/>
              </a:solidFill>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18FB1E-5558-4678-B625-03F7755E1A6A}"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r>
              <a:rPr lang="en-US">
                <a:solidFill>
                  <a:srgbClr val="000000"/>
                </a:solidFill>
                <a:latin typeface="Times New Roman" pitchFamily="18" charset="0"/>
                <a:ea typeface="ＭＳ Ｐゴシック" pitchFamily="34" charset="-128"/>
                <a:cs typeface="Times New Roman" pitchFamily="18" charset="0"/>
              </a:rPr>
              <a:t>tb010703283</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a:ln/>
        </p:spPr>
      </p:sp>
      <p:sp>
        <p:nvSpPr>
          <p:cNvPr id="158722" name="Notes Placeholder 2"/>
          <p:cNvSpPr>
            <a:spLocks noGrp="1"/>
          </p:cNvSpPr>
          <p:nvPr>
            <p:ph type="body" idx="1"/>
          </p:nvPr>
        </p:nvSpPr>
        <p:spPr>
          <a:noFill/>
          <a:ln/>
        </p:spPr>
        <p:txBody>
          <a:bodyPr/>
          <a:lstStyle/>
          <a:p>
            <a:pPr eaLnBrk="1" hangingPunct="1"/>
            <a:r>
              <a:rPr lang="en-US" dirty="0">
                <a:latin typeface="Times New Roman" pitchFamily="18" charset="0"/>
              </a:rPr>
              <a:t>tb052205948</a:t>
            </a:r>
          </a:p>
        </p:txBody>
      </p:sp>
      <p:sp>
        <p:nvSpPr>
          <p:cNvPr id="158723"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63652F-4532-4BB4-9C95-CAAB97E2E12F}"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8D22A-C1F8-4EEC-BB70-43F16473D8C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r>
              <a:rPr lang="en-US" dirty="0">
                <a:ea typeface="ＭＳ Ｐゴシック" pitchFamily="34" charset="-128"/>
              </a:rPr>
              <a:t>A logical place for the ambush</a:t>
            </a:r>
            <a:r>
              <a:rPr lang="en-US" baseline="0" dirty="0">
                <a:ea typeface="ＭＳ Ｐゴシック" pitchFamily="34" charset="-128"/>
              </a:rPr>
              <a:t> force, whether one locates Ai at Khirbet el-Maqatir or at et-Tell, is the Wadi </a:t>
            </a:r>
            <a:r>
              <a:rPr lang="en-US" baseline="0" dirty="0" err="1">
                <a:ea typeface="ＭＳ Ｐゴシック" pitchFamily="34" charset="-128"/>
              </a:rPr>
              <a:t>Sheban</a:t>
            </a:r>
            <a:r>
              <a:rPr lang="en-US" baseline="0" dirty="0">
                <a:ea typeface="ＭＳ Ｐゴシック" pitchFamily="34" charset="-128"/>
              </a:rPr>
              <a:t>. The ambush force would have concealed between Bethel and Ai in this deep valley.</a:t>
            </a:r>
            <a:endParaRPr lang="en-US" dirty="0">
              <a:ea typeface="ＭＳ Ｐゴシック" pitchFamily="34" charset="-128"/>
            </a:endParaRPr>
          </a:p>
          <a:p>
            <a:pPr eaLnBrk="1" hangingPunct="1"/>
            <a:endParaRPr lang="en-US" dirty="0">
              <a:ea typeface="ＭＳ Ｐゴシック" pitchFamily="34" charset="-128"/>
            </a:endParaRPr>
          </a:p>
          <a:p>
            <a:pPr eaLnBrk="1" hangingPunct="1"/>
            <a:r>
              <a:rPr lang="en-US" dirty="0">
                <a:ea typeface="ＭＳ Ｐゴシック" pitchFamily="34" charset="-128"/>
              </a:rPr>
              <a:t>Joshua 8:3-7 (NRSV) “So Joshua and all the fighting men set out to go up against Ai. Joshua chose thirty thousand warriors and sent them out by night with the command, “You shall lie in ambush against the city, behind it; do not go very far from the city, but all of you stay alert. I and all the people who are with me will approach the city. When they come out against us, as before, we shall flee from them. They will come out after us until we have drawn them away from the city; for they will say, ‘They are fleeing from us, as before.’ While we flee from them, you shall rise up from the ambush and seize the city; for the Lord your God will give it into your hand.” </a:t>
            </a:r>
          </a:p>
          <a:p>
            <a:pPr eaLnBrk="1" hangingPunct="1"/>
            <a:endParaRPr lang="en-US" dirty="0">
              <a:ea typeface="ＭＳ Ｐゴシック" pitchFamily="34" charset="-128"/>
            </a:endParaRPr>
          </a:p>
          <a:p>
            <a:pPr eaLnBrk="1" hangingPunct="1"/>
            <a:r>
              <a:rPr lang="en-US" dirty="0">
                <a:ea typeface="ＭＳ Ｐゴシック" pitchFamily="34" charset="-128"/>
              </a:rPr>
              <a:t>tbs104349905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indent="-228600" eaLnBrk="1" hangingPunct="1"/>
            <a:r>
              <a:rPr lang="en-US" sz="1100" dirty="0">
                <a:ea typeface="ＭＳ Ｐゴシック" pitchFamily="34" charset="-128"/>
              </a:rPr>
              <a:t>tbs104369905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3610E-C3D1-4B78-8C27-250C9E78AED6}"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2844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a:lstStyle/>
          <a:p>
            <a:r>
              <a:rPr lang="en-US" dirty="0">
                <a:ea typeface="ＭＳ Ｐゴシック" pitchFamily="34" charset="-128"/>
              </a:rPr>
              <a:t>tb050106458</a:t>
            </a:r>
          </a:p>
        </p:txBody>
      </p:sp>
      <p:sp>
        <p:nvSpPr>
          <p:cNvPr id="21507"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9BB551-30D3-4310-82B0-8CC02C56311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Times New Roman" pitchFamily="18" charset="0"/>
              </a:rPr>
              <a:t>bb00120041</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3610E-C3D1-4B78-8C27-250C9E78AED6}"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charset="-128"/>
              <a:cs typeface="+mn-cs"/>
            </a:endParaRPr>
          </a:p>
        </p:txBody>
      </p:sp>
    </p:spTree>
    <p:extLst>
      <p:ext uri="{BB962C8B-B14F-4D97-AF65-F5344CB8AC3E}">
        <p14:creationId xmlns:p14="http://schemas.microsoft.com/office/powerpoint/2010/main" val="205767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36F3D5-DE20-4E89-BA2B-6CA831B7027A}"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r>
              <a:rPr lang="en-US" dirty="0">
                <a:solidFill>
                  <a:srgbClr val="000000"/>
                </a:solidFill>
                <a:latin typeface="Times New Roman" pitchFamily="18" charset="0"/>
                <a:ea typeface="ＭＳ Ｐゴシック" pitchFamily="34" charset="-128"/>
                <a:cs typeface="Times New Roman" pitchFamily="18" charset="0"/>
              </a:rPr>
              <a:t>tb010703250</a:t>
            </a:r>
          </a:p>
          <a:p>
            <a:pPr eaLnBrk="1" hangingPunct="1"/>
            <a:endParaRPr lang="en-US" dirty="0">
              <a:solidFill>
                <a:srgbClr val="000000"/>
              </a:solidFill>
              <a:latin typeface="Times New Roman" pitchFamily="18" charset="0"/>
              <a:ea typeface="ＭＳ Ｐゴシック" pitchFamily="34" charset="-128"/>
              <a:cs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ADA3AF-E38F-41DB-864E-3F0769C498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DCCD79-2CEE-454E-AF27-00C8474D84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9E0348-4CD6-4928-86D4-75CA81E7E902}"/>
              </a:ext>
            </a:extLst>
          </p:cNvPr>
          <p:cNvSpPr>
            <a:spLocks noGrp="1" noChangeArrowheads="1"/>
          </p:cNvSpPr>
          <p:nvPr>
            <p:ph type="sldNum" sz="quarter" idx="12"/>
          </p:nvPr>
        </p:nvSpPr>
        <p:spPr>
          <a:ln/>
        </p:spPr>
        <p:txBody>
          <a:bodyPr/>
          <a:lstStyle>
            <a:lvl1pPr>
              <a:defRPr/>
            </a:lvl1pPr>
          </a:lstStyle>
          <a:p>
            <a:fld id="{7771E29B-F837-4E0E-AC92-1ACCD5298A23}" type="slidenum">
              <a:rPr lang="en-US" altLang="en-US"/>
              <a:pPr/>
              <a:t>‹#›</a:t>
            </a:fld>
            <a:endParaRPr lang="en-US" altLang="en-US"/>
          </a:p>
        </p:txBody>
      </p:sp>
    </p:spTree>
    <p:extLst>
      <p:ext uri="{BB962C8B-B14F-4D97-AF65-F5344CB8AC3E}">
        <p14:creationId xmlns:p14="http://schemas.microsoft.com/office/powerpoint/2010/main" val="591770623"/>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788E19-01E7-4079-B36A-7E66C2861C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70EC2E-7FD1-4833-BB5F-62CF4F63BD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853E78-628B-4180-91FD-B4916DB0DDEE}"/>
              </a:ext>
            </a:extLst>
          </p:cNvPr>
          <p:cNvSpPr>
            <a:spLocks noGrp="1" noChangeArrowheads="1"/>
          </p:cNvSpPr>
          <p:nvPr>
            <p:ph type="sldNum" sz="quarter" idx="12"/>
          </p:nvPr>
        </p:nvSpPr>
        <p:spPr>
          <a:ln/>
        </p:spPr>
        <p:txBody>
          <a:bodyPr/>
          <a:lstStyle>
            <a:lvl1pPr>
              <a:defRPr/>
            </a:lvl1pPr>
          </a:lstStyle>
          <a:p>
            <a:fld id="{2FA73384-46E9-498C-A4D5-A778347A0FF4}" type="slidenum">
              <a:rPr lang="en-US" altLang="en-US"/>
              <a:pPr/>
              <a:t>‹#›</a:t>
            </a:fld>
            <a:endParaRPr lang="en-US" altLang="en-US"/>
          </a:p>
        </p:txBody>
      </p:sp>
    </p:spTree>
    <p:extLst>
      <p:ext uri="{BB962C8B-B14F-4D97-AF65-F5344CB8AC3E}">
        <p14:creationId xmlns:p14="http://schemas.microsoft.com/office/powerpoint/2010/main" val="933303474"/>
      </p:ext>
    </p:extLst>
  </p:cSld>
  <p:clrMapOvr>
    <a:masterClrMapping/>
  </p:clrMapOvr>
  <p:transition spd="slow">
    <p:split orient="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830389-5FBD-4514-A461-02021FD0BDEE}"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92723-D6B8-4C4F-82EE-BF3C175C5891}" type="slidenum">
              <a:rPr lang="en-US" smtClean="0"/>
              <a:t>‹#›</a:t>
            </a:fld>
            <a:endParaRPr lang="en-US"/>
          </a:p>
        </p:txBody>
      </p:sp>
    </p:spTree>
    <p:extLst>
      <p:ext uri="{BB962C8B-B14F-4D97-AF65-F5344CB8AC3E}">
        <p14:creationId xmlns:p14="http://schemas.microsoft.com/office/powerpoint/2010/main" val="25034977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830389-5FBD-4514-A461-02021FD0BDEE}" type="datetimeFigureOut">
              <a:rPr lang="en-US" smtClean="0"/>
              <a:t>8/15/2021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992723-D6B8-4C4F-82EE-BF3C175C5891}" type="slidenum">
              <a:rPr lang="en-US" smtClean="0"/>
              <a:t>‹#›</a:t>
            </a:fld>
            <a:endParaRPr lang="en-US"/>
          </a:p>
        </p:txBody>
      </p:sp>
    </p:spTree>
    <p:extLst>
      <p:ext uri="{BB962C8B-B14F-4D97-AF65-F5344CB8AC3E}">
        <p14:creationId xmlns:p14="http://schemas.microsoft.com/office/powerpoint/2010/main" val="7710579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830389-5FBD-4514-A461-02021FD0BDEE}" type="datetimeFigureOut">
              <a:rPr lang="en-US" smtClean="0"/>
              <a:t>8/15/2021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992723-D6B8-4C4F-82EE-BF3C175C5891}" type="slidenum">
              <a:rPr lang="en-US" smtClean="0"/>
              <a:t>‹#›</a:t>
            </a:fld>
            <a:endParaRPr lang="en-US"/>
          </a:p>
        </p:txBody>
      </p:sp>
    </p:spTree>
    <p:extLst>
      <p:ext uri="{BB962C8B-B14F-4D97-AF65-F5344CB8AC3E}">
        <p14:creationId xmlns:p14="http://schemas.microsoft.com/office/powerpoint/2010/main" val="35533137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830389-5FBD-4514-A461-02021FD0BDEE}" type="datetimeFigureOut">
              <a:rPr lang="en-US" smtClean="0"/>
              <a:t>8/15/2021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992723-D6B8-4C4F-82EE-BF3C175C5891}" type="slidenum">
              <a:rPr lang="en-US" smtClean="0"/>
              <a:t>‹#›</a:t>
            </a:fld>
            <a:endParaRPr lang="en-US"/>
          </a:p>
        </p:txBody>
      </p:sp>
    </p:spTree>
    <p:extLst>
      <p:ext uri="{BB962C8B-B14F-4D97-AF65-F5344CB8AC3E}">
        <p14:creationId xmlns:p14="http://schemas.microsoft.com/office/powerpoint/2010/main" val="35540582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830389-5FBD-4514-A461-02021FD0BDEE}"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92723-D6B8-4C4F-82EE-BF3C175C5891}" type="slidenum">
              <a:rPr lang="en-US" smtClean="0"/>
              <a:t>‹#›</a:t>
            </a:fld>
            <a:endParaRPr lang="en-US"/>
          </a:p>
        </p:txBody>
      </p:sp>
    </p:spTree>
    <p:extLst>
      <p:ext uri="{BB962C8B-B14F-4D97-AF65-F5344CB8AC3E}">
        <p14:creationId xmlns:p14="http://schemas.microsoft.com/office/powerpoint/2010/main" val="10492530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830389-5FBD-4514-A461-02021FD0BDEE}"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92723-D6B8-4C4F-82EE-BF3C175C5891}" type="slidenum">
              <a:rPr lang="en-US" smtClean="0"/>
              <a:t>‹#›</a:t>
            </a:fld>
            <a:endParaRPr lang="en-US"/>
          </a:p>
        </p:txBody>
      </p:sp>
    </p:spTree>
    <p:extLst>
      <p:ext uri="{BB962C8B-B14F-4D97-AF65-F5344CB8AC3E}">
        <p14:creationId xmlns:p14="http://schemas.microsoft.com/office/powerpoint/2010/main" val="6552162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830389-5FBD-4514-A461-02021FD0BDEE}"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92723-D6B8-4C4F-82EE-BF3C175C5891}" type="slidenum">
              <a:rPr lang="en-US" smtClean="0"/>
              <a:t>‹#›</a:t>
            </a:fld>
            <a:endParaRPr lang="en-US"/>
          </a:p>
        </p:txBody>
      </p:sp>
    </p:spTree>
    <p:extLst>
      <p:ext uri="{BB962C8B-B14F-4D97-AF65-F5344CB8AC3E}">
        <p14:creationId xmlns:p14="http://schemas.microsoft.com/office/powerpoint/2010/main" val="36529761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830389-5FBD-4514-A461-02021FD0BDEE}"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92723-D6B8-4C4F-82EE-BF3C175C5891}" type="slidenum">
              <a:rPr lang="en-US" smtClean="0"/>
              <a:t>‹#›</a:t>
            </a:fld>
            <a:endParaRPr lang="en-US"/>
          </a:p>
        </p:txBody>
      </p:sp>
    </p:spTree>
    <p:extLst>
      <p:ext uri="{BB962C8B-B14F-4D97-AF65-F5344CB8AC3E}">
        <p14:creationId xmlns:p14="http://schemas.microsoft.com/office/powerpoint/2010/main" val="31748359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C85B49A4-D708-421A-A3B8-F5AA62F55B7E}" type="datetimeFigureOut">
              <a:rPr lang="en-US" smtClean="0"/>
              <a:t>8/15/2021</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8C7BFCA-188B-47DE-8F54-7E76B0B6B43D}" type="slidenum">
              <a:rPr lang="en-US" smtClean="0"/>
              <a:t>‹#›</a:t>
            </a:fld>
            <a:endParaRPr lang="en-US"/>
          </a:p>
        </p:txBody>
      </p:sp>
    </p:spTree>
    <p:extLst>
      <p:ext uri="{BB962C8B-B14F-4D97-AF65-F5344CB8AC3E}">
        <p14:creationId xmlns:p14="http://schemas.microsoft.com/office/powerpoint/2010/main" val="39991265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5B49A4-D708-421A-A3B8-F5AA62F55B7E}"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BFCA-188B-47DE-8F54-7E76B0B6B43D}" type="slidenum">
              <a:rPr lang="en-US" smtClean="0"/>
              <a:t>‹#›</a:t>
            </a:fld>
            <a:endParaRPr lang="en-US"/>
          </a:p>
        </p:txBody>
      </p:sp>
    </p:spTree>
    <p:extLst>
      <p:ext uri="{BB962C8B-B14F-4D97-AF65-F5344CB8AC3E}">
        <p14:creationId xmlns:p14="http://schemas.microsoft.com/office/powerpoint/2010/main" val="2661035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5163EA-024F-4426-8318-08557F10C0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07BF8F-8BA3-49C7-AD1B-6BB8A6365C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22922D-819D-40E1-A616-41D6BB7F28D8}"/>
              </a:ext>
            </a:extLst>
          </p:cNvPr>
          <p:cNvSpPr>
            <a:spLocks noGrp="1" noChangeArrowheads="1"/>
          </p:cNvSpPr>
          <p:nvPr>
            <p:ph type="sldNum" sz="quarter" idx="12"/>
          </p:nvPr>
        </p:nvSpPr>
        <p:spPr>
          <a:ln/>
        </p:spPr>
        <p:txBody>
          <a:bodyPr/>
          <a:lstStyle>
            <a:lvl1pPr>
              <a:defRPr/>
            </a:lvl1pPr>
          </a:lstStyle>
          <a:p>
            <a:fld id="{AA0C5B2B-B7A5-469B-BB6C-E000C5DA47B8}" type="slidenum">
              <a:rPr lang="en-US" altLang="en-US"/>
              <a:pPr/>
              <a:t>‹#›</a:t>
            </a:fld>
            <a:endParaRPr lang="en-US" altLang="en-US"/>
          </a:p>
        </p:txBody>
      </p:sp>
    </p:spTree>
    <p:extLst>
      <p:ext uri="{BB962C8B-B14F-4D97-AF65-F5344CB8AC3E}">
        <p14:creationId xmlns:p14="http://schemas.microsoft.com/office/powerpoint/2010/main" val="2407366291"/>
      </p:ext>
    </p:extLst>
  </p:cSld>
  <p:clrMapOvr>
    <a:masterClrMapping/>
  </p:clrMapOvr>
  <p:transition spd="slow">
    <p:split orient="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5B49A4-D708-421A-A3B8-F5AA62F55B7E}"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BFCA-188B-47DE-8F54-7E76B0B6B43D}" type="slidenum">
              <a:rPr lang="en-US" smtClean="0"/>
              <a:t>‹#›</a:t>
            </a:fld>
            <a:endParaRPr lang="en-US"/>
          </a:p>
        </p:txBody>
      </p:sp>
    </p:spTree>
    <p:extLst>
      <p:ext uri="{BB962C8B-B14F-4D97-AF65-F5344CB8AC3E}">
        <p14:creationId xmlns:p14="http://schemas.microsoft.com/office/powerpoint/2010/main" val="18393905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5B49A4-D708-421A-A3B8-F5AA62F55B7E}"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C7BFCA-188B-47DE-8F54-7E76B0B6B43D}" type="slidenum">
              <a:rPr lang="en-US" smtClean="0"/>
              <a:t>‹#›</a:t>
            </a:fld>
            <a:endParaRPr lang="en-US"/>
          </a:p>
        </p:txBody>
      </p:sp>
    </p:spTree>
    <p:extLst>
      <p:ext uri="{BB962C8B-B14F-4D97-AF65-F5344CB8AC3E}">
        <p14:creationId xmlns:p14="http://schemas.microsoft.com/office/powerpoint/2010/main" val="11620738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5B49A4-D708-421A-A3B8-F5AA62F55B7E}" type="datetimeFigureOut">
              <a:rPr lang="en-US" smtClean="0"/>
              <a:t>8/15/2021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C7BFCA-188B-47DE-8F54-7E76B0B6B43D}" type="slidenum">
              <a:rPr lang="en-US" smtClean="0"/>
              <a:t>‹#›</a:t>
            </a:fld>
            <a:endParaRPr lang="en-US"/>
          </a:p>
        </p:txBody>
      </p:sp>
    </p:spTree>
    <p:extLst>
      <p:ext uri="{BB962C8B-B14F-4D97-AF65-F5344CB8AC3E}">
        <p14:creationId xmlns:p14="http://schemas.microsoft.com/office/powerpoint/2010/main" val="20347024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5B49A4-D708-421A-A3B8-F5AA62F55B7E}" type="datetimeFigureOut">
              <a:rPr lang="en-US" smtClean="0"/>
              <a:t>8/15/2021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C7BFCA-188B-47DE-8F54-7E76B0B6B43D}" type="slidenum">
              <a:rPr lang="en-US" smtClean="0"/>
              <a:t>‹#›</a:t>
            </a:fld>
            <a:endParaRPr lang="en-US"/>
          </a:p>
        </p:txBody>
      </p:sp>
    </p:spTree>
    <p:extLst>
      <p:ext uri="{BB962C8B-B14F-4D97-AF65-F5344CB8AC3E}">
        <p14:creationId xmlns:p14="http://schemas.microsoft.com/office/powerpoint/2010/main" val="26865646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5B49A4-D708-421A-A3B8-F5AA62F55B7E}" type="datetimeFigureOut">
              <a:rPr lang="en-US" smtClean="0"/>
              <a:t>8/15/2021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C7BFCA-188B-47DE-8F54-7E76B0B6B43D}" type="slidenum">
              <a:rPr lang="en-US" smtClean="0"/>
              <a:t>‹#›</a:t>
            </a:fld>
            <a:endParaRPr lang="en-US"/>
          </a:p>
        </p:txBody>
      </p:sp>
    </p:spTree>
    <p:extLst>
      <p:ext uri="{BB962C8B-B14F-4D97-AF65-F5344CB8AC3E}">
        <p14:creationId xmlns:p14="http://schemas.microsoft.com/office/powerpoint/2010/main" val="34625286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C85B49A4-D708-421A-A3B8-F5AA62F55B7E}"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8C7BFCA-188B-47DE-8F54-7E76B0B6B43D}" type="slidenum">
              <a:rPr lang="en-US" smtClean="0"/>
              <a:t>‹#›</a:t>
            </a:fld>
            <a:endParaRPr lang="en-US"/>
          </a:p>
        </p:txBody>
      </p:sp>
    </p:spTree>
    <p:extLst>
      <p:ext uri="{BB962C8B-B14F-4D97-AF65-F5344CB8AC3E}">
        <p14:creationId xmlns:p14="http://schemas.microsoft.com/office/powerpoint/2010/main" val="33755709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C85B49A4-D708-421A-A3B8-F5AA62F55B7E}" type="datetimeFigureOut">
              <a:rPr lang="en-US" smtClean="0"/>
              <a:t>8/15/2021</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8C7BFCA-188B-47DE-8F54-7E76B0B6B43D}" type="slidenum">
              <a:rPr lang="en-US" smtClean="0"/>
              <a:t>‹#›</a:t>
            </a:fld>
            <a:endParaRPr lang="en-US"/>
          </a:p>
        </p:txBody>
      </p:sp>
    </p:spTree>
    <p:extLst>
      <p:ext uri="{BB962C8B-B14F-4D97-AF65-F5344CB8AC3E}">
        <p14:creationId xmlns:p14="http://schemas.microsoft.com/office/powerpoint/2010/main" val="3273973294"/>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5B49A4-D708-421A-A3B8-F5AA62F55B7E}"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BFCA-188B-47DE-8F54-7E76B0B6B43D}" type="slidenum">
              <a:rPr lang="en-US" smtClean="0"/>
              <a:t>‹#›</a:t>
            </a:fld>
            <a:endParaRPr lang="en-US"/>
          </a:p>
        </p:txBody>
      </p:sp>
    </p:spTree>
    <p:extLst>
      <p:ext uri="{BB962C8B-B14F-4D97-AF65-F5344CB8AC3E}">
        <p14:creationId xmlns:p14="http://schemas.microsoft.com/office/powerpoint/2010/main" val="17273834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5B49A4-D708-421A-A3B8-F5AA62F55B7E}"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BFCA-188B-47DE-8F54-7E76B0B6B43D}" type="slidenum">
              <a:rPr lang="en-US" smtClean="0"/>
              <a:t>‹#›</a:t>
            </a:fld>
            <a:endParaRPr lang="en-US"/>
          </a:p>
        </p:txBody>
      </p:sp>
    </p:spTree>
    <p:extLst>
      <p:ext uri="{BB962C8B-B14F-4D97-AF65-F5344CB8AC3E}">
        <p14:creationId xmlns:p14="http://schemas.microsoft.com/office/powerpoint/2010/main" val="28755478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p:spPr>
        <p:txBody>
          <a:bodyPr wrap="none" anchor="ctr"/>
          <a:lstStyle/>
          <a:p>
            <a:pPr algn="ctr">
              <a:defRPr/>
            </a:pPr>
            <a:endParaRPr lang="en-US" dirty="0">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p:spPr>
        <p:txBody>
          <a:bodyPr wrap="none" anchor="ctr"/>
          <a:lstStyle/>
          <a:p>
            <a:pPr algn="ctr">
              <a:defRPr/>
            </a:pPr>
            <a:endParaRPr lang="en-US" dirty="0">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282700" y="1193800"/>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550" y="1090613"/>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dirty="0">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13625" y="1193800"/>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38" y="1225550"/>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dirty="0">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3" y="4752975"/>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725" y="4989513"/>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dirty="0">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00" y="4746625"/>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0" y="4846638"/>
            <a:ext cx="1588" cy="331787"/>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dirty="0">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pPr>
                <a:defRPr/>
              </a:pPr>
              <a:t>‹#›</a:t>
            </a:fld>
            <a:endParaRPr lang="en-US"/>
          </a:p>
        </p:txBody>
      </p:sp>
    </p:spTree>
    <p:extLst>
      <p:ext uri="{BB962C8B-B14F-4D97-AF65-F5344CB8AC3E}">
        <p14:creationId xmlns:p14="http://schemas.microsoft.com/office/powerpoint/2010/main" val="225655832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blueyellow_title">
            <a:extLst>
              <a:ext uri="{FF2B5EF4-FFF2-40B4-BE49-F238E27FC236}">
                <a16:creationId xmlns:a16="http://schemas.microsoft.com/office/drawing/2014/main" id="{1CB5BDC2-C95D-48F8-B197-5D827C85A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ctrTitle"/>
          </p:nvPr>
        </p:nvSpPr>
        <p:spPr>
          <a:xfrm>
            <a:off x="1524000" y="1524000"/>
            <a:ext cx="6096000" cy="1879600"/>
          </a:xfrm>
        </p:spPr>
        <p:txBody>
          <a:bodyPr anchor="b"/>
          <a:lstStyle>
            <a:lvl1pPr>
              <a:lnSpc>
                <a:spcPct val="95000"/>
              </a:lnSpc>
              <a:defRPr sz="5400">
                <a:solidFill>
                  <a:srgbClr val="FEF800"/>
                </a:solidFill>
              </a:defRPr>
            </a:lvl1pPr>
          </a:lstStyle>
          <a:p>
            <a:r>
              <a:rPr lang="en-US"/>
              <a:t>Click to edit Master title style</a:t>
            </a:r>
          </a:p>
        </p:txBody>
      </p:sp>
      <p:sp>
        <p:nvSpPr>
          <p:cNvPr id="7172" name="Rectangle 4"/>
          <p:cNvSpPr>
            <a:spLocks noGrp="1" noChangeArrowheads="1"/>
          </p:cNvSpPr>
          <p:nvPr>
            <p:ph type="subTitle" idx="1"/>
          </p:nvPr>
        </p:nvSpPr>
        <p:spPr>
          <a:xfrm>
            <a:off x="1682750" y="4610100"/>
            <a:ext cx="5861050" cy="1257300"/>
          </a:xfrm>
        </p:spPr>
        <p:txBody>
          <a:bodyPr/>
          <a:lstStyle>
            <a:lvl1pPr marL="0" indent="0" algn="ctr">
              <a:buFontTx/>
              <a:buNone/>
              <a:defRPr/>
            </a:lvl1pPr>
          </a:lstStyle>
          <a:p>
            <a:r>
              <a:rPr lang="en-US"/>
              <a:t>Click to edit Master subtitle style</a:t>
            </a:r>
          </a:p>
        </p:txBody>
      </p:sp>
      <p:sp>
        <p:nvSpPr>
          <p:cNvPr id="5" name="Rectangle 5">
            <a:extLst>
              <a:ext uri="{FF2B5EF4-FFF2-40B4-BE49-F238E27FC236}">
                <a16:creationId xmlns:a16="http://schemas.microsoft.com/office/drawing/2014/main" id="{62029DFB-152A-4720-A8F7-ECC6DD06A646}"/>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Rectangle 6">
            <a:extLst>
              <a:ext uri="{FF2B5EF4-FFF2-40B4-BE49-F238E27FC236}">
                <a16:creationId xmlns:a16="http://schemas.microsoft.com/office/drawing/2014/main" id="{14A64508-4FB2-4149-8155-44277C63A474}"/>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Rectangle 7">
            <a:extLst>
              <a:ext uri="{FF2B5EF4-FFF2-40B4-BE49-F238E27FC236}">
                <a16:creationId xmlns:a16="http://schemas.microsoft.com/office/drawing/2014/main" id="{4B8CB108-A7F6-4B96-B736-8916A4916053}"/>
              </a:ext>
            </a:extLst>
          </p:cNvPr>
          <p:cNvSpPr>
            <a:spLocks noGrp="1" noChangeArrowheads="1"/>
          </p:cNvSpPr>
          <p:nvPr>
            <p:ph type="sldNum" sz="quarter" idx="12"/>
          </p:nvPr>
        </p:nvSpPr>
        <p:spPr/>
        <p:txBody>
          <a:bodyPr/>
          <a:lstStyle>
            <a:lvl1pPr>
              <a:defRPr>
                <a:solidFill>
                  <a:schemeClr val="tx1"/>
                </a:solidFill>
              </a:defRPr>
            </a:lvl1pPr>
          </a:lstStyle>
          <a:p>
            <a:fld id="{311B54C5-156E-4C12-9106-EC650246E6A8}" type="slidenum">
              <a:rPr lang="en-US" altLang="en-US"/>
              <a:pPr/>
              <a:t>‹#›</a:t>
            </a:fld>
            <a:endParaRPr lang="en-US" altLang="en-US"/>
          </a:p>
        </p:txBody>
      </p:sp>
    </p:spTree>
    <p:extLst>
      <p:ext uri="{BB962C8B-B14F-4D97-AF65-F5344CB8AC3E}">
        <p14:creationId xmlns:p14="http://schemas.microsoft.com/office/powerpoint/2010/main" val="3278626146"/>
      </p:ext>
    </p:extLst>
  </p:cSld>
  <p:clrMapOvr>
    <a:masterClrMapping/>
  </p:clrMapOvr>
  <p:transition spd="slow">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pPr>
                <a:defRPr/>
              </a:pPr>
              <a:t>‹#›</a:t>
            </a:fld>
            <a:endParaRPr lang="en-US" dirty="0"/>
          </a:p>
        </p:txBody>
      </p:sp>
    </p:spTree>
    <p:extLst>
      <p:ext uri="{BB962C8B-B14F-4D97-AF65-F5344CB8AC3E}">
        <p14:creationId xmlns:p14="http://schemas.microsoft.com/office/powerpoint/2010/main" val="383196604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pPr>
                <a:defRPr/>
              </a:pPr>
              <a:t>‹#›</a:t>
            </a:fld>
            <a:endParaRPr lang="en-US" dirty="0"/>
          </a:p>
        </p:txBody>
      </p:sp>
    </p:spTree>
    <p:extLst>
      <p:ext uri="{BB962C8B-B14F-4D97-AF65-F5344CB8AC3E}">
        <p14:creationId xmlns:p14="http://schemas.microsoft.com/office/powerpoint/2010/main" val="143850423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pPr>
                <a:defRPr/>
              </a:pPr>
              <a:t>‹#›</a:t>
            </a:fld>
            <a:endParaRPr lang="en-US" dirty="0"/>
          </a:p>
        </p:txBody>
      </p:sp>
    </p:spTree>
    <p:extLst>
      <p:ext uri="{BB962C8B-B14F-4D97-AF65-F5344CB8AC3E}">
        <p14:creationId xmlns:p14="http://schemas.microsoft.com/office/powerpoint/2010/main" val="42676469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pPr>
                <a:defRPr/>
              </a:pPr>
              <a:t>‹#›</a:t>
            </a:fld>
            <a:endParaRPr lang="en-US" dirty="0"/>
          </a:p>
        </p:txBody>
      </p:sp>
    </p:spTree>
    <p:extLst>
      <p:ext uri="{BB962C8B-B14F-4D97-AF65-F5344CB8AC3E}">
        <p14:creationId xmlns:p14="http://schemas.microsoft.com/office/powerpoint/2010/main" val="214543612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pPr>
                <a:defRPr/>
              </a:pPr>
              <a:t>‹#›</a:t>
            </a:fld>
            <a:endParaRPr lang="en-US" dirty="0"/>
          </a:p>
        </p:txBody>
      </p:sp>
    </p:spTree>
    <p:extLst>
      <p:ext uri="{BB962C8B-B14F-4D97-AF65-F5344CB8AC3E}">
        <p14:creationId xmlns:p14="http://schemas.microsoft.com/office/powerpoint/2010/main" val="376805848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pPr>
                <a:defRPr/>
              </a:pPr>
              <a:t>‹#›</a:t>
            </a:fld>
            <a:endParaRPr lang="en-US" dirty="0"/>
          </a:p>
        </p:txBody>
      </p:sp>
    </p:spTree>
    <p:extLst>
      <p:ext uri="{BB962C8B-B14F-4D97-AF65-F5344CB8AC3E}">
        <p14:creationId xmlns:p14="http://schemas.microsoft.com/office/powerpoint/2010/main" val="353960651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pPr>
                <a:defRPr/>
              </a:pPr>
              <a:t>‹#›</a:t>
            </a:fld>
            <a:endParaRPr lang="en-US" dirty="0"/>
          </a:p>
        </p:txBody>
      </p:sp>
    </p:spTree>
    <p:extLst>
      <p:ext uri="{BB962C8B-B14F-4D97-AF65-F5344CB8AC3E}">
        <p14:creationId xmlns:p14="http://schemas.microsoft.com/office/powerpoint/2010/main" val="192963039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pPr>
                <a:defRPr/>
              </a:pPr>
              <a:t>‹#›</a:t>
            </a:fld>
            <a:endParaRPr lang="en-US" dirty="0"/>
          </a:p>
        </p:txBody>
      </p:sp>
    </p:spTree>
    <p:extLst>
      <p:ext uri="{BB962C8B-B14F-4D97-AF65-F5344CB8AC3E}">
        <p14:creationId xmlns:p14="http://schemas.microsoft.com/office/powerpoint/2010/main" val="120052735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pPr>
                <a:defRPr/>
              </a:pPr>
              <a:t>‹#›</a:t>
            </a:fld>
            <a:endParaRPr lang="en-US" dirty="0"/>
          </a:p>
        </p:txBody>
      </p:sp>
    </p:spTree>
    <p:extLst>
      <p:ext uri="{BB962C8B-B14F-4D97-AF65-F5344CB8AC3E}">
        <p14:creationId xmlns:p14="http://schemas.microsoft.com/office/powerpoint/2010/main" val="117035027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pPr>
                <a:defRPr/>
              </a:pPr>
              <a:t>‹#›</a:t>
            </a:fld>
            <a:endParaRPr lang="en-US" dirty="0"/>
          </a:p>
        </p:txBody>
      </p:sp>
    </p:spTree>
    <p:extLst>
      <p:ext uri="{BB962C8B-B14F-4D97-AF65-F5344CB8AC3E}">
        <p14:creationId xmlns:p14="http://schemas.microsoft.com/office/powerpoint/2010/main" val="114449807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0487F5-8FD7-4554-8285-6F383806CB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737FAB-0E85-42FD-B1F2-253766EB9F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312F6C-2781-455E-B0DC-FE019FFEB127}"/>
              </a:ext>
            </a:extLst>
          </p:cNvPr>
          <p:cNvSpPr>
            <a:spLocks noGrp="1" noChangeArrowheads="1"/>
          </p:cNvSpPr>
          <p:nvPr>
            <p:ph type="sldNum" sz="quarter" idx="12"/>
          </p:nvPr>
        </p:nvSpPr>
        <p:spPr>
          <a:ln/>
        </p:spPr>
        <p:txBody>
          <a:bodyPr/>
          <a:lstStyle>
            <a:lvl1pPr>
              <a:defRPr/>
            </a:lvl1pPr>
          </a:lstStyle>
          <a:p>
            <a:fld id="{D686BC50-C89D-4A5C-B88B-037246DD167B}" type="slidenum">
              <a:rPr lang="en-US" altLang="en-US"/>
              <a:pPr/>
              <a:t>‹#›</a:t>
            </a:fld>
            <a:endParaRPr lang="en-US" altLang="en-US"/>
          </a:p>
        </p:txBody>
      </p:sp>
    </p:spTree>
    <p:extLst>
      <p:ext uri="{BB962C8B-B14F-4D97-AF65-F5344CB8AC3E}">
        <p14:creationId xmlns:p14="http://schemas.microsoft.com/office/powerpoint/2010/main" val="1525053767"/>
      </p:ext>
    </p:extLst>
  </p:cSld>
  <p:clrMapOvr>
    <a:masterClrMapping/>
  </p:clrMapOvr>
  <p:transition spd="slow">
    <p:split orient="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83ECCA1-3AFF-4A95-BFB2-FAC7E4AC694D}" type="datetimeFigureOut">
              <a:rPr lang="en-US"/>
              <a:pPr>
                <a:defRPr/>
              </a:pPr>
              <a:t>8/15/2021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7027D8-6082-4C1B-BC57-F430FBC35EC1}" type="slidenum">
              <a:rPr lang="en-US"/>
              <a:pPr>
                <a:defRPr/>
              </a:pPr>
              <a:t>‹#›</a:t>
            </a:fld>
            <a:endParaRPr lang="en-US"/>
          </a:p>
        </p:txBody>
      </p:sp>
    </p:spTree>
    <p:extLst>
      <p:ext uri="{BB962C8B-B14F-4D97-AF65-F5344CB8AC3E}">
        <p14:creationId xmlns:p14="http://schemas.microsoft.com/office/powerpoint/2010/main" val="1486633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20F64F-B081-433F-A46B-EF9BA64A5ED9}" type="datetimeFigureOut">
              <a:rPr lang="en-US"/>
              <a:pPr>
                <a:defRPr/>
              </a:pPr>
              <a:t>8/15/2021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51F8E8-EB8E-4ECF-8746-4703F0964BF3}" type="slidenum">
              <a:rPr lang="en-US"/>
              <a:pPr>
                <a:defRPr/>
              </a:pPr>
              <a:t>‹#›</a:t>
            </a:fld>
            <a:endParaRPr lang="en-US"/>
          </a:p>
        </p:txBody>
      </p:sp>
    </p:spTree>
    <p:extLst>
      <p:ext uri="{BB962C8B-B14F-4D97-AF65-F5344CB8AC3E}">
        <p14:creationId xmlns:p14="http://schemas.microsoft.com/office/powerpoint/2010/main" val="1676978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05762D9-70CC-4048-BABD-4FECB574EC7A}" type="datetimeFigureOut">
              <a:rPr lang="en-US"/>
              <a:pPr>
                <a:defRPr/>
              </a:pPr>
              <a:t>8/15/2021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6BBA2C-9B95-4A86-AF4C-115791A215D9}" type="slidenum">
              <a:rPr lang="en-US"/>
              <a:pPr>
                <a:defRPr/>
              </a:pPr>
              <a:t>‹#›</a:t>
            </a:fld>
            <a:endParaRPr lang="en-US"/>
          </a:p>
        </p:txBody>
      </p:sp>
    </p:spTree>
    <p:extLst>
      <p:ext uri="{BB962C8B-B14F-4D97-AF65-F5344CB8AC3E}">
        <p14:creationId xmlns:p14="http://schemas.microsoft.com/office/powerpoint/2010/main" val="13263539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DFF2E4C-1887-423D-8942-5972ED014A7E}" type="datetimeFigureOut">
              <a:rPr lang="en-US"/>
              <a:pPr>
                <a:defRPr/>
              </a:pPr>
              <a:t>8/15/2021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584D72-1B93-4FDE-B417-2C3D4C47DE8B}" type="slidenum">
              <a:rPr lang="en-US"/>
              <a:pPr>
                <a:defRPr/>
              </a:pPr>
              <a:t>‹#›</a:t>
            </a:fld>
            <a:endParaRPr lang="en-US"/>
          </a:p>
        </p:txBody>
      </p:sp>
    </p:spTree>
    <p:extLst>
      <p:ext uri="{BB962C8B-B14F-4D97-AF65-F5344CB8AC3E}">
        <p14:creationId xmlns:p14="http://schemas.microsoft.com/office/powerpoint/2010/main" val="7705430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69FCC8B-5E82-4193-BF47-F33710EACB78}" type="datetimeFigureOut">
              <a:rPr lang="en-US"/>
              <a:pPr>
                <a:defRPr/>
              </a:pPr>
              <a:t>8/15/2021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6BD7B0D-003D-42E7-B6BB-B5426A6EE47C}" type="slidenum">
              <a:rPr lang="en-US"/>
              <a:pPr>
                <a:defRPr/>
              </a:pPr>
              <a:t>‹#›</a:t>
            </a:fld>
            <a:endParaRPr lang="en-US"/>
          </a:p>
        </p:txBody>
      </p:sp>
    </p:spTree>
    <p:extLst>
      <p:ext uri="{BB962C8B-B14F-4D97-AF65-F5344CB8AC3E}">
        <p14:creationId xmlns:p14="http://schemas.microsoft.com/office/powerpoint/2010/main" val="28867666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3480C11-BB15-4850-9174-F1E8F11F5230}" type="datetimeFigureOut">
              <a:rPr lang="en-US"/>
              <a:pPr>
                <a:defRPr/>
              </a:pPr>
              <a:t>8/15/2021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625AEED-5C4E-4E87-BC72-74BED2A086E4}" type="slidenum">
              <a:rPr lang="en-US"/>
              <a:pPr>
                <a:defRPr/>
              </a:pPr>
              <a:t>‹#›</a:t>
            </a:fld>
            <a:endParaRPr lang="en-US"/>
          </a:p>
        </p:txBody>
      </p:sp>
    </p:spTree>
    <p:extLst>
      <p:ext uri="{BB962C8B-B14F-4D97-AF65-F5344CB8AC3E}">
        <p14:creationId xmlns:p14="http://schemas.microsoft.com/office/powerpoint/2010/main" val="14949245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83051A-2D41-49EB-9DBA-C0D2233535E2}" type="datetimeFigureOut">
              <a:rPr lang="en-US"/>
              <a:pPr>
                <a:defRPr/>
              </a:pPr>
              <a:t>8/15/2021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AD7BD65-7966-4F7C-9C91-F88AAD899EFB}" type="slidenum">
              <a:rPr lang="en-US"/>
              <a:pPr>
                <a:defRPr/>
              </a:pPr>
              <a:t>‹#›</a:t>
            </a:fld>
            <a:endParaRPr lang="en-US"/>
          </a:p>
        </p:txBody>
      </p:sp>
    </p:spTree>
    <p:extLst>
      <p:ext uri="{BB962C8B-B14F-4D97-AF65-F5344CB8AC3E}">
        <p14:creationId xmlns:p14="http://schemas.microsoft.com/office/powerpoint/2010/main" val="39450366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2B2C8B5-D22F-4EEE-8F0B-64250D442522}" type="datetimeFigureOut">
              <a:rPr lang="en-US"/>
              <a:pPr>
                <a:defRPr/>
              </a:pPr>
              <a:t>8/15/2021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8E567D-5198-499B-9E13-D4959025F908}" type="slidenum">
              <a:rPr lang="en-US"/>
              <a:pPr>
                <a:defRPr/>
              </a:pPr>
              <a:t>‹#›</a:t>
            </a:fld>
            <a:endParaRPr lang="en-US"/>
          </a:p>
        </p:txBody>
      </p:sp>
    </p:spTree>
    <p:extLst>
      <p:ext uri="{BB962C8B-B14F-4D97-AF65-F5344CB8AC3E}">
        <p14:creationId xmlns:p14="http://schemas.microsoft.com/office/powerpoint/2010/main" val="14319424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629C45-507D-4638-AD02-292B4BAE4FD4}" type="datetimeFigureOut">
              <a:rPr lang="en-US"/>
              <a:pPr>
                <a:defRPr/>
              </a:pPr>
              <a:t>8/15/2021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1CA91F-A96D-44AA-9422-B389E7B2E5E2}" type="slidenum">
              <a:rPr lang="en-US"/>
              <a:pPr>
                <a:defRPr/>
              </a:pPr>
              <a:t>‹#›</a:t>
            </a:fld>
            <a:endParaRPr lang="en-US"/>
          </a:p>
        </p:txBody>
      </p:sp>
    </p:spTree>
    <p:extLst>
      <p:ext uri="{BB962C8B-B14F-4D97-AF65-F5344CB8AC3E}">
        <p14:creationId xmlns:p14="http://schemas.microsoft.com/office/powerpoint/2010/main" val="11020803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94FE67-F4C7-4CAB-8BD7-FA30D5F4E714}" type="datetimeFigureOut">
              <a:rPr lang="en-US"/>
              <a:pPr>
                <a:defRPr/>
              </a:pPr>
              <a:t>8/15/2021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F5CA7D-8D3E-45E4-8E37-15F7F6629B16}" type="slidenum">
              <a:rPr lang="en-US"/>
              <a:pPr>
                <a:defRPr/>
              </a:pPr>
              <a:t>‹#›</a:t>
            </a:fld>
            <a:endParaRPr lang="en-US"/>
          </a:p>
        </p:txBody>
      </p:sp>
    </p:spTree>
    <p:extLst>
      <p:ext uri="{BB962C8B-B14F-4D97-AF65-F5344CB8AC3E}">
        <p14:creationId xmlns:p14="http://schemas.microsoft.com/office/powerpoint/2010/main" val="3984512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E918F88-224F-4E86-92E6-86BB03C2A7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258FAE-F04D-4CE9-8A5A-69A243031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1E363F-7516-47D7-8A5F-69E98951557C}"/>
              </a:ext>
            </a:extLst>
          </p:cNvPr>
          <p:cNvSpPr>
            <a:spLocks noGrp="1" noChangeArrowheads="1"/>
          </p:cNvSpPr>
          <p:nvPr>
            <p:ph type="sldNum" sz="quarter" idx="12"/>
          </p:nvPr>
        </p:nvSpPr>
        <p:spPr>
          <a:ln/>
        </p:spPr>
        <p:txBody>
          <a:bodyPr/>
          <a:lstStyle>
            <a:lvl1pPr>
              <a:defRPr/>
            </a:lvl1pPr>
          </a:lstStyle>
          <a:p>
            <a:fld id="{D78D59FE-53E3-4550-AEFF-A18358D6BE8F}" type="slidenum">
              <a:rPr lang="en-US" altLang="en-US"/>
              <a:pPr/>
              <a:t>‹#›</a:t>
            </a:fld>
            <a:endParaRPr lang="en-US" altLang="en-US"/>
          </a:p>
        </p:txBody>
      </p:sp>
    </p:spTree>
    <p:extLst>
      <p:ext uri="{BB962C8B-B14F-4D97-AF65-F5344CB8AC3E}">
        <p14:creationId xmlns:p14="http://schemas.microsoft.com/office/powerpoint/2010/main" val="2915581297"/>
      </p:ext>
    </p:extLst>
  </p:cSld>
  <p:clrMapOvr>
    <a:masterClrMapping/>
  </p:clrMapOvr>
  <p:transition spd="slow">
    <p:split orient="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890730-4CDF-4F01-BE8F-57D45D7B3CA3}" type="datetimeFigureOut">
              <a:rPr lang="en-US"/>
              <a:pPr>
                <a:defRPr/>
              </a:pPr>
              <a:t>8/15/2021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2F48A-867D-42FB-B6BE-F023B41B91D5}" type="slidenum">
              <a:rPr lang="en-US"/>
              <a:pPr>
                <a:defRPr/>
              </a:pPr>
              <a:t>‹#›</a:t>
            </a:fld>
            <a:endParaRPr lang="en-US"/>
          </a:p>
        </p:txBody>
      </p:sp>
    </p:spTree>
    <p:extLst>
      <p:ext uri="{BB962C8B-B14F-4D97-AF65-F5344CB8AC3E}">
        <p14:creationId xmlns:p14="http://schemas.microsoft.com/office/powerpoint/2010/main" val="26148574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8A5027-AF63-4704-9309-A3FB60819D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B5492A-4B07-43D1-AE73-BBC35C7242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139AE9-599C-4D3E-B8C1-507D11088F8A}"/>
              </a:ext>
            </a:extLst>
          </p:cNvPr>
          <p:cNvSpPr>
            <a:spLocks noGrp="1" noChangeArrowheads="1"/>
          </p:cNvSpPr>
          <p:nvPr>
            <p:ph type="sldNum" sz="quarter" idx="12"/>
          </p:nvPr>
        </p:nvSpPr>
        <p:spPr>
          <a:ln/>
        </p:spPr>
        <p:txBody>
          <a:bodyPr/>
          <a:lstStyle>
            <a:lvl1pPr>
              <a:defRPr/>
            </a:lvl1pPr>
          </a:lstStyle>
          <a:p>
            <a:fld id="{F2BC34EA-6249-4992-AFC3-FE06BFE94511}" type="slidenum">
              <a:rPr lang="en-US" altLang="en-US"/>
              <a:pPr/>
              <a:t>‹#›</a:t>
            </a:fld>
            <a:endParaRPr lang="en-US" altLang="en-US"/>
          </a:p>
        </p:txBody>
      </p:sp>
    </p:spTree>
    <p:extLst>
      <p:ext uri="{BB962C8B-B14F-4D97-AF65-F5344CB8AC3E}">
        <p14:creationId xmlns:p14="http://schemas.microsoft.com/office/powerpoint/2010/main" val="2622911705"/>
      </p:ext>
    </p:extLst>
  </p:cSld>
  <p:clrMapOvr>
    <a:masterClrMapping/>
  </p:clrMapOvr>
  <p:transition spd="slow">
    <p:split orient="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599845-7227-4614-A8D5-B6B69870F5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DCD6BB-BCE7-470E-AFD3-DB5D0C6A13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5F6717-9D4D-4D35-B06D-5DAE2DCA8BDA}"/>
              </a:ext>
            </a:extLst>
          </p:cNvPr>
          <p:cNvSpPr>
            <a:spLocks noGrp="1" noChangeArrowheads="1"/>
          </p:cNvSpPr>
          <p:nvPr>
            <p:ph type="sldNum" sz="quarter" idx="12"/>
          </p:nvPr>
        </p:nvSpPr>
        <p:spPr>
          <a:ln/>
        </p:spPr>
        <p:txBody>
          <a:bodyPr/>
          <a:lstStyle>
            <a:lvl1pPr>
              <a:defRPr/>
            </a:lvl1pPr>
          </a:lstStyle>
          <a:p>
            <a:fld id="{FD2DE6E2-0EF6-4AC2-992A-0CE41AD41D71}" type="slidenum">
              <a:rPr lang="en-US" altLang="en-US"/>
              <a:pPr/>
              <a:t>‹#›</a:t>
            </a:fld>
            <a:endParaRPr lang="en-US" altLang="en-US"/>
          </a:p>
        </p:txBody>
      </p:sp>
    </p:spTree>
    <p:extLst>
      <p:ext uri="{BB962C8B-B14F-4D97-AF65-F5344CB8AC3E}">
        <p14:creationId xmlns:p14="http://schemas.microsoft.com/office/powerpoint/2010/main" val="869770021"/>
      </p:ext>
    </p:extLst>
  </p:cSld>
  <p:clrMapOvr>
    <a:masterClrMapping/>
  </p:clrMapOvr>
  <p:transition spd="slow">
    <p:split orient="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417E4E6-7AE5-45EA-A698-D1C985DCD0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E08776-3EA9-470F-B694-00F1BC5AFC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8AC3CF-292A-409D-A0B5-8E7AECE6FD59}"/>
              </a:ext>
            </a:extLst>
          </p:cNvPr>
          <p:cNvSpPr>
            <a:spLocks noGrp="1" noChangeArrowheads="1"/>
          </p:cNvSpPr>
          <p:nvPr>
            <p:ph type="sldNum" sz="quarter" idx="12"/>
          </p:nvPr>
        </p:nvSpPr>
        <p:spPr>
          <a:ln/>
        </p:spPr>
        <p:txBody>
          <a:bodyPr/>
          <a:lstStyle>
            <a:lvl1pPr>
              <a:defRPr/>
            </a:lvl1pPr>
          </a:lstStyle>
          <a:p>
            <a:fld id="{AD219999-ACC3-45D9-BE53-F357E4AB11BE}" type="slidenum">
              <a:rPr lang="en-US" altLang="en-US"/>
              <a:pPr/>
              <a:t>‹#›</a:t>
            </a:fld>
            <a:endParaRPr lang="en-US" altLang="en-US"/>
          </a:p>
        </p:txBody>
      </p:sp>
    </p:spTree>
    <p:extLst>
      <p:ext uri="{BB962C8B-B14F-4D97-AF65-F5344CB8AC3E}">
        <p14:creationId xmlns:p14="http://schemas.microsoft.com/office/powerpoint/2010/main" val="4247955627"/>
      </p:ext>
    </p:extLst>
  </p:cSld>
  <p:clrMapOvr>
    <a:masterClrMapping/>
  </p:clrMapOvr>
  <p:transition spd="slow">
    <p:split orient="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8FA443-9008-4FDF-9B27-28AD292F73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35864F-3ADF-4066-8247-6147E67CA9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C66894-2349-4B38-A5B5-1D61F3655B73}"/>
              </a:ext>
            </a:extLst>
          </p:cNvPr>
          <p:cNvSpPr>
            <a:spLocks noGrp="1" noChangeArrowheads="1"/>
          </p:cNvSpPr>
          <p:nvPr>
            <p:ph type="sldNum" sz="quarter" idx="12"/>
          </p:nvPr>
        </p:nvSpPr>
        <p:spPr>
          <a:ln/>
        </p:spPr>
        <p:txBody>
          <a:bodyPr/>
          <a:lstStyle>
            <a:lvl1pPr>
              <a:defRPr/>
            </a:lvl1pPr>
          </a:lstStyle>
          <a:p>
            <a:fld id="{68942C78-A68E-448E-BD92-206519CAA6CE}" type="slidenum">
              <a:rPr lang="en-US" altLang="en-US"/>
              <a:pPr/>
              <a:t>‹#›</a:t>
            </a:fld>
            <a:endParaRPr lang="en-US" altLang="en-US"/>
          </a:p>
        </p:txBody>
      </p:sp>
    </p:spTree>
    <p:extLst>
      <p:ext uri="{BB962C8B-B14F-4D97-AF65-F5344CB8AC3E}">
        <p14:creationId xmlns:p14="http://schemas.microsoft.com/office/powerpoint/2010/main" val="1402857224"/>
      </p:ext>
    </p:extLst>
  </p:cSld>
  <p:clrMapOvr>
    <a:masterClrMapping/>
  </p:clrMapOvr>
  <p:transition spd="slow">
    <p:split orient="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09F54C-1CA3-4786-B8D8-F37CE91916F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8B7BCA3-95C2-48AB-A3B2-42BF7E6EDA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2D06748-D93B-4AB5-B1F0-025FCF3AAEE9}"/>
              </a:ext>
            </a:extLst>
          </p:cNvPr>
          <p:cNvSpPr>
            <a:spLocks noGrp="1" noChangeArrowheads="1"/>
          </p:cNvSpPr>
          <p:nvPr>
            <p:ph type="sldNum" sz="quarter" idx="12"/>
          </p:nvPr>
        </p:nvSpPr>
        <p:spPr>
          <a:ln/>
        </p:spPr>
        <p:txBody>
          <a:bodyPr/>
          <a:lstStyle>
            <a:lvl1pPr>
              <a:defRPr/>
            </a:lvl1pPr>
          </a:lstStyle>
          <a:p>
            <a:fld id="{81D3E39F-A5BD-4ABD-BB76-D6853A484466}" type="slidenum">
              <a:rPr lang="en-US" altLang="en-US"/>
              <a:pPr/>
              <a:t>‹#›</a:t>
            </a:fld>
            <a:endParaRPr lang="en-US" altLang="en-US"/>
          </a:p>
        </p:txBody>
      </p:sp>
    </p:spTree>
    <p:extLst>
      <p:ext uri="{BB962C8B-B14F-4D97-AF65-F5344CB8AC3E}">
        <p14:creationId xmlns:p14="http://schemas.microsoft.com/office/powerpoint/2010/main" val="2899518748"/>
      </p:ext>
    </p:extLst>
  </p:cSld>
  <p:clrMapOvr>
    <a:masterClrMapping/>
  </p:clrMapOvr>
  <p:transition spd="slow">
    <p:split orient="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EBB5BB3-B4EF-4FFA-A490-424FB7495A4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E337B8F-FCEC-4A8C-BDA6-826D7F566F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7CFD89-F976-4122-ADD4-775D5E4B338F}"/>
              </a:ext>
            </a:extLst>
          </p:cNvPr>
          <p:cNvSpPr>
            <a:spLocks noGrp="1" noChangeArrowheads="1"/>
          </p:cNvSpPr>
          <p:nvPr>
            <p:ph type="sldNum" sz="quarter" idx="12"/>
          </p:nvPr>
        </p:nvSpPr>
        <p:spPr>
          <a:ln/>
        </p:spPr>
        <p:txBody>
          <a:bodyPr/>
          <a:lstStyle>
            <a:lvl1pPr>
              <a:defRPr/>
            </a:lvl1pPr>
          </a:lstStyle>
          <a:p>
            <a:fld id="{53388671-9B51-4C5A-BF79-81AA6ECB90C1}" type="slidenum">
              <a:rPr lang="en-US" altLang="en-US"/>
              <a:pPr/>
              <a:t>‹#›</a:t>
            </a:fld>
            <a:endParaRPr lang="en-US" altLang="en-US"/>
          </a:p>
        </p:txBody>
      </p:sp>
    </p:spTree>
    <p:extLst>
      <p:ext uri="{BB962C8B-B14F-4D97-AF65-F5344CB8AC3E}">
        <p14:creationId xmlns:p14="http://schemas.microsoft.com/office/powerpoint/2010/main" val="1421398941"/>
      </p:ext>
    </p:extLst>
  </p:cSld>
  <p:clrMapOvr>
    <a:masterClrMapping/>
  </p:clrMapOvr>
  <p:transition spd="slow">
    <p:split orient="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AA0667-A2C8-4E91-9899-37A31D53E61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D40FCAE-D249-4A7F-A965-219C55CFE8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68BAAAB-CF5C-4EE9-AA6F-B9ABFCBD6747}"/>
              </a:ext>
            </a:extLst>
          </p:cNvPr>
          <p:cNvSpPr>
            <a:spLocks noGrp="1" noChangeArrowheads="1"/>
          </p:cNvSpPr>
          <p:nvPr>
            <p:ph type="sldNum" sz="quarter" idx="12"/>
          </p:nvPr>
        </p:nvSpPr>
        <p:spPr>
          <a:ln/>
        </p:spPr>
        <p:txBody>
          <a:bodyPr/>
          <a:lstStyle>
            <a:lvl1pPr>
              <a:defRPr/>
            </a:lvl1pPr>
          </a:lstStyle>
          <a:p>
            <a:fld id="{3A3325EE-2D39-4742-A48A-B8281B466295}" type="slidenum">
              <a:rPr lang="en-US" altLang="en-US"/>
              <a:pPr/>
              <a:t>‹#›</a:t>
            </a:fld>
            <a:endParaRPr lang="en-US" altLang="en-US"/>
          </a:p>
        </p:txBody>
      </p:sp>
    </p:spTree>
    <p:extLst>
      <p:ext uri="{BB962C8B-B14F-4D97-AF65-F5344CB8AC3E}">
        <p14:creationId xmlns:p14="http://schemas.microsoft.com/office/powerpoint/2010/main" val="1363663383"/>
      </p:ext>
    </p:extLst>
  </p:cSld>
  <p:clrMapOvr>
    <a:masterClrMapping/>
  </p:clrMapOvr>
  <p:transition spd="slow">
    <p:split orient="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B7D311-4AA6-4413-9A2D-59C4B65EF4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4140DF-DB57-43C4-B0D0-9874C50587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4A0ECB-66F8-410F-990F-73A0DE547484}"/>
              </a:ext>
            </a:extLst>
          </p:cNvPr>
          <p:cNvSpPr>
            <a:spLocks noGrp="1" noChangeArrowheads="1"/>
          </p:cNvSpPr>
          <p:nvPr>
            <p:ph type="sldNum" sz="quarter" idx="12"/>
          </p:nvPr>
        </p:nvSpPr>
        <p:spPr>
          <a:ln/>
        </p:spPr>
        <p:txBody>
          <a:bodyPr/>
          <a:lstStyle>
            <a:lvl1pPr>
              <a:defRPr/>
            </a:lvl1pPr>
          </a:lstStyle>
          <a:p>
            <a:fld id="{E2C5CBAF-5B9D-4751-AFAC-549D6D556A60}" type="slidenum">
              <a:rPr lang="en-US" altLang="en-US"/>
              <a:pPr/>
              <a:t>‹#›</a:t>
            </a:fld>
            <a:endParaRPr lang="en-US" altLang="en-US"/>
          </a:p>
        </p:txBody>
      </p:sp>
    </p:spTree>
    <p:extLst>
      <p:ext uri="{BB962C8B-B14F-4D97-AF65-F5344CB8AC3E}">
        <p14:creationId xmlns:p14="http://schemas.microsoft.com/office/powerpoint/2010/main" val="4244832278"/>
      </p:ext>
    </p:extLst>
  </p:cSld>
  <p:clrMapOvr>
    <a:masterClrMapping/>
  </p:clrMapOvr>
  <p:transition spd="slow">
    <p:split orient="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37A9F11-20A5-4415-8D72-837192F1E1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122BF1-1F97-4467-8C48-B4FF9942AE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10F316-8D33-45B1-A62D-A6ACF499D9BB}"/>
              </a:ext>
            </a:extLst>
          </p:cNvPr>
          <p:cNvSpPr>
            <a:spLocks noGrp="1" noChangeArrowheads="1"/>
          </p:cNvSpPr>
          <p:nvPr>
            <p:ph type="sldNum" sz="quarter" idx="12"/>
          </p:nvPr>
        </p:nvSpPr>
        <p:spPr>
          <a:ln/>
        </p:spPr>
        <p:txBody>
          <a:bodyPr/>
          <a:lstStyle>
            <a:lvl1pPr>
              <a:defRPr/>
            </a:lvl1pPr>
          </a:lstStyle>
          <a:p>
            <a:fld id="{8A3D1F3B-0532-4626-A472-75F405937B19}" type="slidenum">
              <a:rPr lang="en-US" altLang="en-US"/>
              <a:pPr/>
              <a:t>‹#›</a:t>
            </a:fld>
            <a:endParaRPr lang="en-US" altLang="en-US"/>
          </a:p>
        </p:txBody>
      </p:sp>
    </p:spTree>
    <p:extLst>
      <p:ext uri="{BB962C8B-B14F-4D97-AF65-F5344CB8AC3E}">
        <p14:creationId xmlns:p14="http://schemas.microsoft.com/office/powerpoint/2010/main" val="675234725"/>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0E3BDD-2ED2-4BFE-86E9-A200F2F928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1BF697-6B6A-4759-9D5A-53324F0651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6F3785-0499-40A1-B747-1CF7F84C0548}"/>
              </a:ext>
            </a:extLst>
          </p:cNvPr>
          <p:cNvSpPr>
            <a:spLocks noGrp="1" noChangeArrowheads="1"/>
          </p:cNvSpPr>
          <p:nvPr>
            <p:ph type="sldNum" sz="quarter" idx="12"/>
          </p:nvPr>
        </p:nvSpPr>
        <p:spPr>
          <a:ln/>
        </p:spPr>
        <p:txBody>
          <a:bodyPr/>
          <a:lstStyle>
            <a:lvl1pPr>
              <a:defRPr/>
            </a:lvl1pPr>
          </a:lstStyle>
          <a:p>
            <a:fld id="{713A3AE9-365C-42F8-9E13-FF904F5D9F45}" type="slidenum">
              <a:rPr lang="en-US" altLang="en-US"/>
              <a:pPr/>
              <a:t>‹#›</a:t>
            </a:fld>
            <a:endParaRPr lang="en-US" altLang="en-US"/>
          </a:p>
        </p:txBody>
      </p:sp>
    </p:spTree>
    <p:extLst>
      <p:ext uri="{BB962C8B-B14F-4D97-AF65-F5344CB8AC3E}">
        <p14:creationId xmlns:p14="http://schemas.microsoft.com/office/powerpoint/2010/main" val="1669751832"/>
      </p:ext>
    </p:extLst>
  </p:cSld>
  <p:clrMapOvr>
    <a:masterClrMapping/>
  </p:clrMapOvr>
  <p:transition spd="slow">
    <p:split orient="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078E92-AEFF-4FAE-9D45-7B50E5D667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29878E-7C7D-4A86-AB4F-969A888BD0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B555BA-5422-4CBD-9481-9700066A535E}"/>
              </a:ext>
            </a:extLst>
          </p:cNvPr>
          <p:cNvSpPr>
            <a:spLocks noGrp="1" noChangeArrowheads="1"/>
          </p:cNvSpPr>
          <p:nvPr>
            <p:ph type="sldNum" sz="quarter" idx="12"/>
          </p:nvPr>
        </p:nvSpPr>
        <p:spPr>
          <a:ln/>
        </p:spPr>
        <p:txBody>
          <a:bodyPr/>
          <a:lstStyle>
            <a:lvl1pPr>
              <a:defRPr/>
            </a:lvl1pPr>
          </a:lstStyle>
          <a:p>
            <a:fld id="{4730D339-D53F-441D-8B0A-1C1D805D5492}" type="slidenum">
              <a:rPr lang="en-US" altLang="en-US"/>
              <a:pPr/>
              <a:t>‹#›</a:t>
            </a:fld>
            <a:endParaRPr lang="en-US" altLang="en-US"/>
          </a:p>
        </p:txBody>
      </p:sp>
    </p:spTree>
    <p:extLst>
      <p:ext uri="{BB962C8B-B14F-4D97-AF65-F5344CB8AC3E}">
        <p14:creationId xmlns:p14="http://schemas.microsoft.com/office/powerpoint/2010/main" val="2754120466"/>
      </p:ext>
    </p:extLst>
  </p:cSld>
  <p:clrMapOvr>
    <a:masterClrMapping/>
  </p:clrMapOvr>
  <p:transition spd="slow">
    <p:split orient="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4C4BD0-2299-4FF3-8928-17D76A9F7E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16001E-1BD1-4F3A-90EE-2279FC8559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9E4EED-795F-4C94-B5C4-491ECC9E3B96}"/>
              </a:ext>
            </a:extLst>
          </p:cNvPr>
          <p:cNvSpPr>
            <a:spLocks noGrp="1" noChangeArrowheads="1"/>
          </p:cNvSpPr>
          <p:nvPr>
            <p:ph type="sldNum" sz="quarter" idx="12"/>
          </p:nvPr>
        </p:nvSpPr>
        <p:spPr>
          <a:ln/>
        </p:spPr>
        <p:txBody>
          <a:bodyPr/>
          <a:lstStyle>
            <a:lvl1pPr>
              <a:defRPr/>
            </a:lvl1pPr>
          </a:lstStyle>
          <a:p>
            <a:fld id="{1873B5EB-A716-470D-AA66-3CFA17100DA1}" type="slidenum">
              <a:rPr lang="en-US" altLang="en-US"/>
              <a:pPr/>
              <a:t>‹#›</a:t>
            </a:fld>
            <a:endParaRPr lang="en-US" altLang="en-US"/>
          </a:p>
        </p:txBody>
      </p:sp>
    </p:spTree>
    <p:extLst>
      <p:ext uri="{BB962C8B-B14F-4D97-AF65-F5344CB8AC3E}">
        <p14:creationId xmlns:p14="http://schemas.microsoft.com/office/powerpoint/2010/main" val="451248055"/>
      </p:ext>
    </p:extLst>
  </p:cSld>
  <p:clrMapOvr>
    <a:masterClrMapping/>
  </p:clrMapOvr>
  <p:transition spd="slow">
    <p:split orient="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6" name="Freeform 9"/>
          <p:cNvSpPr>
            <a:spLocks/>
          </p:cNvSpPr>
          <p:nvPr/>
        </p:nvSpPr>
        <p:spPr bwMode="auto">
          <a:xfrm rot="5400000">
            <a:off x="1282700" y="1193800"/>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7" name="Freeform 10"/>
          <p:cNvSpPr>
            <a:spLocks/>
          </p:cNvSpPr>
          <p:nvPr/>
        </p:nvSpPr>
        <p:spPr bwMode="auto">
          <a:xfrm rot="5400000">
            <a:off x="1479550" y="1090613"/>
            <a:ext cx="1587"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9" name="Freeform 12"/>
          <p:cNvSpPr>
            <a:spLocks/>
          </p:cNvSpPr>
          <p:nvPr/>
        </p:nvSpPr>
        <p:spPr bwMode="auto">
          <a:xfrm rot="16200000" flipH="1">
            <a:off x="7413625" y="1193800"/>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0" name="Freeform 13"/>
          <p:cNvSpPr>
            <a:spLocks/>
          </p:cNvSpPr>
          <p:nvPr/>
        </p:nvSpPr>
        <p:spPr bwMode="auto">
          <a:xfrm rot="10800000">
            <a:off x="7818438" y="1225550"/>
            <a:ext cx="1587"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2" name="Freeform 15"/>
          <p:cNvSpPr>
            <a:spLocks/>
          </p:cNvSpPr>
          <p:nvPr/>
        </p:nvSpPr>
        <p:spPr bwMode="auto">
          <a:xfrm flipH="1">
            <a:off x="7434263" y="4752975"/>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3" name="Freeform 16"/>
          <p:cNvSpPr>
            <a:spLocks/>
          </p:cNvSpPr>
          <p:nvPr/>
        </p:nvSpPr>
        <p:spPr bwMode="auto">
          <a:xfrm rot="16200000">
            <a:off x="7705725" y="4989513"/>
            <a:ext cx="1587"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5" name="Freeform 18"/>
          <p:cNvSpPr>
            <a:spLocks/>
          </p:cNvSpPr>
          <p:nvPr/>
        </p:nvSpPr>
        <p:spPr bwMode="auto">
          <a:xfrm>
            <a:off x="1282700" y="4746625"/>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6" name="Freeform 19"/>
          <p:cNvSpPr>
            <a:spLocks/>
          </p:cNvSpPr>
          <p:nvPr/>
        </p:nvSpPr>
        <p:spPr bwMode="auto">
          <a:xfrm>
            <a:off x="1346200" y="4846638"/>
            <a:ext cx="1588" cy="331787"/>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B8034C5C-4E0D-4AF5-B475-3604E9A815BA}" type="slidenum">
              <a:rPr lang="en-US"/>
              <a:pPr>
                <a:defRPr/>
              </a:pPr>
              <a:t>‹#›</a:t>
            </a:fld>
            <a:endParaRPr lang="en-US"/>
          </a:p>
        </p:txBody>
      </p:sp>
    </p:spTree>
    <p:extLst>
      <p:ext uri="{BB962C8B-B14F-4D97-AF65-F5344CB8AC3E}">
        <p14:creationId xmlns:p14="http://schemas.microsoft.com/office/powerpoint/2010/main" val="8079194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A1FC36-B7D5-49AD-9A53-B94B14AA732D}" type="slidenum">
              <a:rPr lang="en-US"/>
              <a:pPr>
                <a:defRPr/>
              </a:pPr>
              <a:t>‹#›</a:t>
            </a:fld>
            <a:endParaRPr lang="en-US" dirty="0"/>
          </a:p>
        </p:txBody>
      </p:sp>
    </p:spTree>
    <p:extLst>
      <p:ext uri="{BB962C8B-B14F-4D97-AF65-F5344CB8AC3E}">
        <p14:creationId xmlns:p14="http://schemas.microsoft.com/office/powerpoint/2010/main" val="6316941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371EF-E2E2-4F05-A557-56A51122BF3F}" type="slidenum">
              <a:rPr lang="en-US"/>
              <a:pPr>
                <a:defRPr/>
              </a:pPr>
              <a:t>‹#›</a:t>
            </a:fld>
            <a:endParaRPr lang="en-US" dirty="0"/>
          </a:p>
        </p:txBody>
      </p:sp>
    </p:spTree>
    <p:extLst>
      <p:ext uri="{BB962C8B-B14F-4D97-AF65-F5344CB8AC3E}">
        <p14:creationId xmlns:p14="http://schemas.microsoft.com/office/powerpoint/2010/main" val="21663767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124116-4FF4-427E-B53D-00A4E93D4C0F}" type="slidenum">
              <a:rPr lang="en-US"/>
              <a:pPr>
                <a:defRPr/>
              </a:pPr>
              <a:t>‹#›</a:t>
            </a:fld>
            <a:endParaRPr lang="en-US" dirty="0"/>
          </a:p>
        </p:txBody>
      </p:sp>
    </p:spTree>
    <p:extLst>
      <p:ext uri="{BB962C8B-B14F-4D97-AF65-F5344CB8AC3E}">
        <p14:creationId xmlns:p14="http://schemas.microsoft.com/office/powerpoint/2010/main" val="39354756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C76E54-D3BB-4421-B69C-8D58B70AB5CA}" type="slidenum">
              <a:rPr lang="en-US"/>
              <a:pPr>
                <a:defRPr/>
              </a:pPr>
              <a:t>‹#›</a:t>
            </a:fld>
            <a:endParaRPr lang="en-US" dirty="0"/>
          </a:p>
        </p:txBody>
      </p:sp>
    </p:spTree>
    <p:extLst>
      <p:ext uri="{BB962C8B-B14F-4D97-AF65-F5344CB8AC3E}">
        <p14:creationId xmlns:p14="http://schemas.microsoft.com/office/powerpoint/2010/main" val="16964682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D0AB70E-BEBB-47FE-8240-C18EA950C510}" type="slidenum">
              <a:rPr lang="en-US"/>
              <a:pPr>
                <a:defRPr/>
              </a:pPr>
              <a:t>‹#›</a:t>
            </a:fld>
            <a:endParaRPr lang="en-US" dirty="0"/>
          </a:p>
        </p:txBody>
      </p:sp>
    </p:spTree>
    <p:extLst>
      <p:ext uri="{BB962C8B-B14F-4D97-AF65-F5344CB8AC3E}">
        <p14:creationId xmlns:p14="http://schemas.microsoft.com/office/powerpoint/2010/main" val="18870368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414FA3-9E94-4E96-80D8-2DEC20207ECF}" type="slidenum">
              <a:rPr lang="en-US"/>
              <a:pPr>
                <a:defRPr/>
              </a:pPr>
              <a:t>‹#›</a:t>
            </a:fld>
            <a:endParaRPr lang="en-US" dirty="0"/>
          </a:p>
        </p:txBody>
      </p:sp>
    </p:spTree>
    <p:extLst>
      <p:ext uri="{BB962C8B-B14F-4D97-AF65-F5344CB8AC3E}">
        <p14:creationId xmlns:p14="http://schemas.microsoft.com/office/powerpoint/2010/main" val="4765772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9264E-DF3F-4335-AC2E-97993687BA37}" type="slidenum">
              <a:rPr lang="en-US"/>
              <a:pPr>
                <a:defRPr/>
              </a:pPr>
              <a:t>‹#›</a:t>
            </a:fld>
            <a:endParaRPr lang="en-US" dirty="0"/>
          </a:p>
        </p:txBody>
      </p:sp>
    </p:spTree>
    <p:extLst>
      <p:ext uri="{BB962C8B-B14F-4D97-AF65-F5344CB8AC3E}">
        <p14:creationId xmlns:p14="http://schemas.microsoft.com/office/powerpoint/2010/main" val="1023120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97AC1AC-F600-4672-BF8D-8883F3BA932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6C847B-EB28-4761-83A8-7F6C86E88B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14AAC3F-4025-4E3D-B772-FE34EE40EEC0}"/>
              </a:ext>
            </a:extLst>
          </p:cNvPr>
          <p:cNvSpPr>
            <a:spLocks noGrp="1" noChangeArrowheads="1"/>
          </p:cNvSpPr>
          <p:nvPr>
            <p:ph type="sldNum" sz="quarter" idx="12"/>
          </p:nvPr>
        </p:nvSpPr>
        <p:spPr>
          <a:ln/>
        </p:spPr>
        <p:txBody>
          <a:bodyPr/>
          <a:lstStyle>
            <a:lvl1pPr>
              <a:defRPr/>
            </a:lvl1pPr>
          </a:lstStyle>
          <a:p>
            <a:fld id="{2A9E9AFC-9F04-4864-A916-1122ECC116AC}" type="slidenum">
              <a:rPr lang="en-US" altLang="en-US"/>
              <a:pPr/>
              <a:t>‹#›</a:t>
            </a:fld>
            <a:endParaRPr lang="en-US" altLang="en-US"/>
          </a:p>
        </p:txBody>
      </p:sp>
    </p:spTree>
    <p:extLst>
      <p:ext uri="{BB962C8B-B14F-4D97-AF65-F5344CB8AC3E}">
        <p14:creationId xmlns:p14="http://schemas.microsoft.com/office/powerpoint/2010/main" val="3170004806"/>
      </p:ext>
    </p:extLst>
  </p:cSld>
  <p:clrMapOvr>
    <a:masterClrMapping/>
  </p:clrMapOvr>
  <p:transition spd="slow">
    <p:split orient="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E10966-0C07-45C5-8270-E5B1B9EA7533}" type="slidenum">
              <a:rPr lang="en-US"/>
              <a:pPr>
                <a:defRPr/>
              </a:pPr>
              <a:t>‹#›</a:t>
            </a:fld>
            <a:endParaRPr lang="en-US" dirty="0"/>
          </a:p>
        </p:txBody>
      </p:sp>
    </p:spTree>
    <p:extLst>
      <p:ext uri="{BB962C8B-B14F-4D97-AF65-F5344CB8AC3E}">
        <p14:creationId xmlns:p14="http://schemas.microsoft.com/office/powerpoint/2010/main" val="23686808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AB134F-04CF-400C-9582-090BD90B408F}" type="slidenum">
              <a:rPr lang="en-US"/>
              <a:pPr>
                <a:defRPr/>
              </a:pPr>
              <a:t>‹#›</a:t>
            </a:fld>
            <a:endParaRPr lang="en-US" dirty="0"/>
          </a:p>
        </p:txBody>
      </p:sp>
    </p:spTree>
    <p:extLst>
      <p:ext uri="{BB962C8B-B14F-4D97-AF65-F5344CB8AC3E}">
        <p14:creationId xmlns:p14="http://schemas.microsoft.com/office/powerpoint/2010/main" val="41507735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9E615E-CD9A-4933-9925-96A988CC6366}" type="slidenum">
              <a:rPr lang="en-US"/>
              <a:pPr>
                <a:defRPr/>
              </a:pPr>
              <a:t>‹#›</a:t>
            </a:fld>
            <a:endParaRPr lang="en-US" dirty="0"/>
          </a:p>
        </p:txBody>
      </p:sp>
    </p:spTree>
    <p:extLst>
      <p:ext uri="{BB962C8B-B14F-4D97-AF65-F5344CB8AC3E}">
        <p14:creationId xmlns:p14="http://schemas.microsoft.com/office/powerpoint/2010/main" val="42367005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6" name="Freeform 5"/>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7" name="Freeform 6"/>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9" name="Freeform 8"/>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0" name="Freeform 9"/>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2" name="Freeform 11"/>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3" name="Freeform 12"/>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5" name="Freeform 14"/>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6" name="Freeform 15"/>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0D785E6F-0037-4A0A-874F-2AE727F8E108}" type="slidenum">
              <a:rPr lang="en-US"/>
              <a:pPr>
                <a:defRPr/>
              </a:pPr>
              <a:t>‹#›</a:t>
            </a:fld>
            <a:endParaRPr lang="en-US"/>
          </a:p>
        </p:txBody>
      </p:sp>
    </p:spTree>
    <p:extLst>
      <p:ext uri="{BB962C8B-B14F-4D97-AF65-F5344CB8AC3E}">
        <p14:creationId xmlns:p14="http://schemas.microsoft.com/office/powerpoint/2010/main" val="3247857458"/>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2107BE-C88C-4984-80A6-866D5045036C}" type="slidenum">
              <a:rPr lang="en-US"/>
              <a:pPr>
                <a:defRPr/>
              </a:pPr>
              <a:t>‹#›</a:t>
            </a:fld>
            <a:endParaRPr lang="en-US" dirty="0"/>
          </a:p>
        </p:txBody>
      </p:sp>
    </p:spTree>
    <p:extLst>
      <p:ext uri="{BB962C8B-B14F-4D97-AF65-F5344CB8AC3E}">
        <p14:creationId xmlns:p14="http://schemas.microsoft.com/office/powerpoint/2010/main" val="1578809871"/>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0D549-10DA-43BB-8F2C-DA822A78FCF8}" type="slidenum">
              <a:rPr lang="en-US"/>
              <a:pPr>
                <a:defRPr/>
              </a:pPr>
              <a:t>‹#›</a:t>
            </a:fld>
            <a:endParaRPr lang="en-US" dirty="0"/>
          </a:p>
        </p:txBody>
      </p:sp>
    </p:spTree>
    <p:extLst>
      <p:ext uri="{BB962C8B-B14F-4D97-AF65-F5344CB8AC3E}">
        <p14:creationId xmlns:p14="http://schemas.microsoft.com/office/powerpoint/2010/main" val="42648190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228F7E-2B8F-4698-9B5C-35E90AC662E5}" type="slidenum">
              <a:rPr lang="en-US"/>
              <a:pPr>
                <a:defRPr/>
              </a:pPr>
              <a:t>‹#›</a:t>
            </a:fld>
            <a:endParaRPr lang="en-US" dirty="0"/>
          </a:p>
        </p:txBody>
      </p:sp>
    </p:spTree>
    <p:extLst>
      <p:ext uri="{BB962C8B-B14F-4D97-AF65-F5344CB8AC3E}">
        <p14:creationId xmlns:p14="http://schemas.microsoft.com/office/powerpoint/2010/main" val="98339603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D4D533-5F2D-4F2A-B219-D3B002F6C16A}" type="slidenum">
              <a:rPr lang="en-US"/>
              <a:pPr>
                <a:defRPr/>
              </a:pPr>
              <a:t>‹#›</a:t>
            </a:fld>
            <a:endParaRPr lang="en-US" dirty="0"/>
          </a:p>
        </p:txBody>
      </p:sp>
    </p:spTree>
    <p:extLst>
      <p:ext uri="{BB962C8B-B14F-4D97-AF65-F5344CB8AC3E}">
        <p14:creationId xmlns:p14="http://schemas.microsoft.com/office/powerpoint/2010/main" val="406046208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DA3DB7-4FC1-4650-8C20-1EFB4CA9679E}" type="slidenum">
              <a:rPr lang="en-US"/>
              <a:pPr>
                <a:defRPr/>
              </a:pPr>
              <a:t>‹#›</a:t>
            </a:fld>
            <a:endParaRPr lang="en-US" dirty="0"/>
          </a:p>
        </p:txBody>
      </p:sp>
    </p:spTree>
    <p:extLst>
      <p:ext uri="{BB962C8B-B14F-4D97-AF65-F5344CB8AC3E}">
        <p14:creationId xmlns:p14="http://schemas.microsoft.com/office/powerpoint/2010/main" val="47619851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17BE3C-AF52-4C0F-8BD5-6B7FD08D020C}" type="slidenum">
              <a:rPr lang="en-US"/>
              <a:pPr>
                <a:defRPr/>
              </a:pPr>
              <a:t>‹#›</a:t>
            </a:fld>
            <a:endParaRPr lang="en-US" dirty="0"/>
          </a:p>
        </p:txBody>
      </p:sp>
    </p:spTree>
    <p:extLst>
      <p:ext uri="{BB962C8B-B14F-4D97-AF65-F5344CB8AC3E}">
        <p14:creationId xmlns:p14="http://schemas.microsoft.com/office/powerpoint/2010/main" val="388037473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619DBBB-A3D8-4AE1-A391-BB3C6FEEE56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08B95D2-34FD-4F7C-98C0-FE6DE3654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346ECA2-1D28-4BB3-B696-7772D56D4CD1}"/>
              </a:ext>
            </a:extLst>
          </p:cNvPr>
          <p:cNvSpPr>
            <a:spLocks noGrp="1" noChangeArrowheads="1"/>
          </p:cNvSpPr>
          <p:nvPr>
            <p:ph type="sldNum" sz="quarter" idx="12"/>
          </p:nvPr>
        </p:nvSpPr>
        <p:spPr>
          <a:ln/>
        </p:spPr>
        <p:txBody>
          <a:bodyPr/>
          <a:lstStyle>
            <a:lvl1pPr>
              <a:defRPr/>
            </a:lvl1pPr>
          </a:lstStyle>
          <a:p>
            <a:fld id="{38D9A2CB-3AD9-413A-B73E-5DF8AC00A911}" type="slidenum">
              <a:rPr lang="en-US" altLang="en-US"/>
              <a:pPr/>
              <a:t>‹#›</a:t>
            </a:fld>
            <a:endParaRPr lang="en-US" altLang="en-US"/>
          </a:p>
        </p:txBody>
      </p:sp>
    </p:spTree>
    <p:extLst>
      <p:ext uri="{BB962C8B-B14F-4D97-AF65-F5344CB8AC3E}">
        <p14:creationId xmlns:p14="http://schemas.microsoft.com/office/powerpoint/2010/main" val="2328853758"/>
      </p:ext>
    </p:extLst>
  </p:cSld>
  <p:clrMapOvr>
    <a:masterClrMapping/>
  </p:clrMapOvr>
  <p:transition spd="slow">
    <p:split orient="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7EB5D3-D02C-4B7E-898B-2C306ED98D52}" type="slidenum">
              <a:rPr lang="en-US"/>
              <a:pPr>
                <a:defRPr/>
              </a:pPr>
              <a:t>‹#›</a:t>
            </a:fld>
            <a:endParaRPr lang="en-US" dirty="0"/>
          </a:p>
        </p:txBody>
      </p:sp>
    </p:spTree>
    <p:extLst>
      <p:ext uri="{BB962C8B-B14F-4D97-AF65-F5344CB8AC3E}">
        <p14:creationId xmlns:p14="http://schemas.microsoft.com/office/powerpoint/2010/main" val="3663743349"/>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04B11-9089-4B26-98E7-B5A0F68E5F0F}" type="slidenum">
              <a:rPr lang="en-US"/>
              <a:pPr>
                <a:defRPr/>
              </a:pPr>
              <a:t>‹#›</a:t>
            </a:fld>
            <a:endParaRPr lang="en-US" dirty="0"/>
          </a:p>
        </p:txBody>
      </p:sp>
    </p:spTree>
    <p:extLst>
      <p:ext uri="{BB962C8B-B14F-4D97-AF65-F5344CB8AC3E}">
        <p14:creationId xmlns:p14="http://schemas.microsoft.com/office/powerpoint/2010/main" val="113761516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90D886-840C-4230-BEA5-94729CBC234E}" type="slidenum">
              <a:rPr lang="en-US"/>
              <a:pPr>
                <a:defRPr/>
              </a:pPr>
              <a:t>‹#›</a:t>
            </a:fld>
            <a:endParaRPr lang="en-US" dirty="0"/>
          </a:p>
        </p:txBody>
      </p:sp>
    </p:spTree>
    <p:extLst>
      <p:ext uri="{BB962C8B-B14F-4D97-AF65-F5344CB8AC3E}">
        <p14:creationId xmlns:p14="http://schemas.microsoft.com/office/powerpoint/2010/main" val="3973122705"/>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91E9-6BFC-42C5-B255-A3BC31BE5CCE}" type="slidenum">
              <a:rPr lang="en-US"/>
              <a:pPr>
                <a:defRPr/>
              </a:pPr>
              <a:t>‹#›</a:t>
            </a:fld>
            <a:endParaRPr lang="en-US" dirty="0"/>
          </a:p>
        </p:txBody>
      </p:sp>
    </p:spTree>
    <p:extLst>
      <p:ext uri="{BB962C8B-B14F-4D97-AF65-F5344CB8AC3E}">
        <p14:creationId xmlns:p14="http://schemas.microsoft.com/office/powerpoint/2010/main" val="3250247628"/>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6" name="Freeform 5"/>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7" name="Freeform 6"/>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9" name="Freeform 8"/>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0" name="Freeform 9"/>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2" name="Freeform 11"/>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3" name="Freeform 12"/>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5" name="Freeform 14"/>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6" name="Freeform 15"/>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54190D34-00C7-4F6E-8B2F-39C3ADE16AB8}" type="slidenum">
              <a:rPr lang="en-US"/>
              <a:pPr>
                <a:defRPr/>
              </a:pPr>
              <a:t>‹#›</a:t>
            </a:fld>
            <a:endParaRPr lang="en-US"/>
          </a:p>
        </p:txBody>
      </p:sp>
    </p:spTree>
    <p:extLst>
      <p:ext uri="{BB962C8B-B14F-4D97-AF65-F5344CB8AC3E}">
        <p14:creationId xmlns:p14="http://schemas.microsoft.com/office/powerpoint/2010/main" val="150303669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C4107B-9790-416D-A81E-8392D0F99BAE}" type="slidenum">
              <a:rPr lang="en-US"/>
              <a:pPr>
                <a:defRPr/>
              </a:pPr>
              <a:t>‹#›</a:t>
            </a:fld>
            <a:endParaRPr lang="en-US" dirty="0"/>
          </a:p>
        </p:txBody>
      </p:sp>
    </p:spTree>
    <p:extLst>
      <p:ext uri="{BB962C8B-B14F-4D97-AF65-F5344CB8AC3E}">
        <p14:creationId xmlns:p14="http://schemas.microsoft.com/office/powerpoint/2010/main" val="2718352488"/>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D17F0-8461-450D-99BA-A5AB60E855FE}" type="slidenum">
              <a:rPr lang="en-US"/>
              <a:pPr>
                <a:defRPr/>
              </a:pPr>
              <a:t>‹#›</a:t>
            </a:fld>
            <a:endParaRPr lang="en-US" dirty="0"/>
          </a:p>
        </p:txBody>
      </p:sp>
    </p:spTree>
    <p:extLst>
      <p:ext uri="{BB962C8B-B14F-4D97-AF65-F5344CB8AC3E}">
        <p14:creationId xmlns:p14="http://schemas.microsoft.com/office/powerpoint/2010/main" val="409703916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8111F-822D-405E-812D-7A3F34A3C514}" type="slidenum">
              <a:rPr lang="en-US"/>
              <a:pPr>
                <a:defRPr/>
              </a:pPr>
              <a:t>‹#›</a:t>
            </a:fld>
            <a:endParaRPr lang="en-US" dirty="0"/>
          </a:p>
        </p:txBody>
      </p:sp>
    </p:spTree>
    <p:extLst>
      <p:ext uri="{BB962C8B-B14F-4D97-AF65-F5344CB8AC3E}">
        <p14:creationId xmlns:p14="http://schemas.microsoft.com/office/powerpoint/2010/main" val="1097544060"/>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9335E5-0436-47C3-82CB-C9BDEEA0A160}" type="slidenum">
              <a:rPr lang="en-US"/>
              <a:pPr>
                <a:defRPr/>
              </a:pPr>
              <a:t>‹#›</a:t>
            </a:fld>
            <a:endParaRPr lang="en-US" dirty="0"/>
          </a:p>
        </p:txBody>
      </p:sp>
    </p:spTree>
    <p:extLst>
      <p:ext uri="{BB962C8B-B14F-4D97-AF65-F5344CB8AC3E}">
        <p14:creationId xmlns:p14="http://schemas.microsoft.com/office/powerpoint/2010/main" val="1193071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CCA6C0-D841-42E3-924D-1A2DA82FB04F}" type="slidenum">
              <a:rPr lang="en-US"/>
              <a:pPr>
                <a:defRPr/>
              </a:pPr>
              <a:t>‹#›</a:t>
            </a:fld>
            <a:endParaRPr lang="en-US" dirty="0"/>
          </a:p>
        </p:txBody>
      </p:sp>
    </p:spTree>
    <p:extLst>
      <p:ext uri="{BB962C8B-B14F-4D97-AF65-F5344CB8AC3E}">
        <p14:creationId xmlns:p14="http://schemas.microsoft.com/office/powerpoint/2010/main" val="12915888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C0EBC4D-89F0-4FFB-9AC5-202B06D5DAC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9BE42A7-E221-409C-ADF4-77FF462EBB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829248C-A4E5-4CD8-B1B4-FFB2AF90C4BE}"/>
              </a:ext>
            </a:extLst>
          </p:cNvPr>
          <p:cNvSpPr>
            <a:spLocks noGrp="1" noChangeArrowheads="1"/>
          </p:cNvSpPr>
          <p:nvPr>
            <p:ph type="sldNum" sz="quarter" idx="12"/>
          </p:nvPr>
        </p:nvSpPr>
        <p:spPr>
          <a:ln/>
        </p:spPr>
        <p:txBody>
          <a:bodyPr/>
          <a:lstStyle>
            <a:lvl1pPr>
              <a:defRPr/>
            </a:lvl1pPr>
          </a:lstStyle>
          <a:p>
            <a:fld id="{DCA5AD76-8769-407B-9301-459270D86146}" type="slidenum">
              <a:rPr lang="en-US" altLang="en-US"/>
              <a:pPr/>
              <a:t>‹#›</a:t>
            </a:fld>
            <a:endParaRPr lang="en-US" altLang="en-US"/>
          </a:p>
        </p:txBody>
      </p:sp>
    </p:spTree>
    <p:extLst>
      <p:ext uri="{BB962C8B-B14F-4D97-AF65-F5344CB8AC3E}">
        <p14:creationId xmlns:p14="http://schemas.microsoft.com/office/powerpoint/2010/main" val="396905096"/>
      </p:ext>
    </p:extLst>
  </p:cSld>
  <p:clrMapOvr>
    <a:masterClrMapping/>
  </p:clrMapOvr>
  <p:transition spd="slow">
    <p:split orient="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453433-8CBC-4D36-90BB-2C1AED3D3167}" type="slidenum">
              <a:rPr lang="en-US"/>
              <a:pPr>
                <a:defRPr/>
              </a:pPr>
              <a:t>‹#›</a:t>
            </a:fld>
            <a:endParaRPr lang="en-US" dirty="0"/>
          </a:p>
        </p:txBody>
      </p:sp>
    </p:spTree>
    <p:extLst>
      <p:ext uri="{BB962C8B-B14F-4D97-AF65-F5344CB8AC3E}">
        <p14:creationId xmlns:p14="http://schemas.microsoft.com/office/powerpoint/2010/main" val="626516701"/>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6AE85-DEA3-4485-8A93-5F4F65C24696}" type="slidenum">
              <a:rPr lang="en-US"/>
              <a:pPr>
                <a:defRPr/>
              </a:pPr>
              <a:t>‹#›</a:t>
            </a:fld>
            <a:endParaRPr lang="en-US" dirty="0"/>
          </a:p>
        </p:txBody>
      </p:sp>
    </p:spTree>
    <p:extLst>
      <p:ext uri="{BB962C8B-B14F-4D97-AF65-F5344CB8AC3E}">
        <p14:creationId xmlns:p14="http://schemas.microsoft.com/office/powerpoint/2010/main" val="321122897"/>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7BB7D4-CB9D-4093-9706-5A035722F821}" type="slidenum">
              <a:rPr lang="en-US"/>
              <a:pPr>
                <a:defRPr/>
              </a:pPr>
              <a:t>‹#›</a:t>
            </a:fld>
            <a:endParaRPr lang="en-US" dirty="0"/>
          </a:p>
        </p:txBody>
      </p:sp>
    </p:spTree>
    <p:extLst>
      <p:ext uri="{BB962C8B-B14F-4D97-AF65-F5344CB8AC3E}">
        <p14:creationId xmlns:p14="http://schemas.microsoft.com/office/powerpoint/2010/main" val="353240048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E9A59-A526-4AA5-AA2E-6ED46F23D651}" type="slidenum">
              <a:rPr lang="en-US"/>
              <a:pPr>
                <a:defRPr/>
              </a:pPr>
              <a:t>‹#›</a:t>
            </a:fld>
            <a:endParaRPr lang="en-US" dirty="0"/>
          </a:p>
        </p:txBody>
      </p:sp>
    </p:spTree>
    <p:extLst>
      <p:ext uri="{BB962C8B-B14F-4D97-AF65-F5344CB8AC3E}">
        <p14:creationId xmlns:p14="http://schemas.microsoft.com/office/powerpoint/2010/main" val="267805503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D378B9-C976-48F1-BAEB-1143A9DB478B}" type="slidenum">
              <a:rPr lang="en-US"/>
              <a:pPr>
                <a:defRPr/>
              </a:pPr>
              <a:t>‹#›</a:t>
            </a:fld>
            <a:endParaRPr lang="en-US" dirty="0"/>
          </a:p>
        </p:txBody>
      </p:sp>
    </p:spTree>
    <p:extLst>
      <p:ext uri="{BB962C8B-B14F-4D97-AF65-F5344CB8AC3E}">
        <p14:creationId xmlns:p14="http://schemas.microsoft.com/office/powerpoint/2010/main" val="374159746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8/15/2021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7220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8/15/2021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9495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8/15/2021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32172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AB0BEA-F410-469C-AE2A-DF72574A1680}" type="datetimeFigureOut">
              <a:rPr lang="en-US">
                <a:solidFill>
                  <a:prstClr val="black">
                    <a:tint val="75000"/>
                  </a:prstClr>
                </a:solidFill>
              </a:rPr>
              <a:pPr/>
              <a:t>8/15/2021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79720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AB0BEA-F410-469C-AE2A-DF72574A1680}" type="datetimeFigureOut">
              <a:rPr lang="en-US">
                <a:solidFill>
                  <a:prstClr val="black">
                    <a:tint val="75000"/>
                  </a:prstClr>
                </a:solidFill>
              </a:rPr>
              <a:pPr/>
              <a:t>8/15/2021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155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207BFD-758F-477B-A5C9-E0C69BA273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E02E87-E5CF-4C52-A437-86BF407132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928BD1-EB24-4E0D-BAF6-F180BB32EAB5}"/>
              </a:ext>
            </a:extLst>
          </p:cNvPr>
          <p:cNvSpPr>
            <a:spLocks noGrp="1" noChangeArrowheads="1"/>
          </p:cNvSpPr>
          <p:nvPr>
            <p:ph type="sldNum" sz="quarter" idx="12"/>
          </p:nvPr>
        </p:nvSpPr>
        <p:spPr>
          <a:ln/>
        </p:spPr>
        <p:txBody>
          <a:bodyPr/>
          <a:lstStyle>
            <a:lvl1pPr>
              <a:defRPr/>
            </a:lvl1pPr>
          </a:lstStyle>
          <a:p>
            <a:fld id="{C7A50489-841E-46E5-BA4A-817AAB7B6002}" type="slidenum">
              <a:rPr lang="en-US" altLang="en-US"/>
              <a:pPr/>
              <a:t>‹#›</a:t>
            </a:fld>
            <a:endParaRPr lang="en-US" altLang="en-US"/>
          </a:p>
        </p:txBody>
      </p:sp>
    </p:spTree>
    <p:extLst>
      <p:ext uri="{BB962C8B-B14F-4D97-AF65-F5344CB8AC3E}">
        <p14:creationId xmlns:p14="http://schemas.microsoft.com/office/powerpoint/2010/main" val="858215067"/>
      </p:ext>
    </p:extLst>
  </p:cSld>
  <p:clrMapOvr>
    <a:masterClrMapping/>
  </p:clrMapOvr>
  <p:transition spd="slow">
    <p:split orient="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AB0BEA-F410-469C-AE2A-DF72574A1680}" type="datetimeFigureOut">
              <a:rPr lang="en-US">
                <a:solidFill>
                  <a:prstClr val="black">
                    <a:tint val="75000"/>
                  </a:prstClr>
                </a:solidFill>
              </a:rPr>
              <a:pPr/>
              <a:t>8/15/2021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5468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B0BEA-F410-469C-AE2A-DF72574A1680}" type="datetimeFigureOut">
              <a:rPr lang="en-US">
                <a:solidFill>
                  <a:prstClr val="black">
                    <a:tint val="75000"/>
                  </a:prstClr>
                </a:solidFill>
              </a:rPr>
              <a:pPr/>
              <a:t>8/15/2021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7875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AB0BEA-F410-469C-AE2A-DF72574A1680}" type="datetimeFigureOut">
              <a:rPr lang="en-US">
                <a:solidFill>
                  <a:prstClr val="black">
                    <a:tint val="75000"/>
                  </a:prstClr>
                </a:solidFill>
              </a:rPr>
              <a:pPr/>
              <a:t>8/15/2021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3300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AB0BEA-F410-469C-AE2A-DF72574A1680}" type="datetimeFigureOut">
              <a:rPr lang="en-US">
                <a:solidFill>
                  <a:prstClr val="black">
                    <a:tint val="75000"/>
                  </a:prstClr>
                </a:solidFill>
              </a:rPr>
              <a:pPr/>
              <a:t>8/15/2021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9393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8/15/2021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2760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8/15/2021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6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39296C-2E68-42A2-A308-85E226C58F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54A591-F3FC-4A0B-9337-C74E7ED03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860DF6-BEB7-42EC-A1A2-ECBAFAC7EE28}"/>
              </a:ext>
            </a:extLst>
          </p:cNvPr>
          <p:cNvSpPr>
            <a:spLocks noGrp="1" noChangeArrowheads="1"/>
          </p:cNvSpPr>
          <p:nvPr>
            <p:ph type="sldNum" sz="quarter" idx="12"/>
          </p:nvPr>
        </p:nvSpPr>
        <p:spPr>
          <a:ln/>
        </p:spPr>
        <p:txBody>
          <a:bodyPr/>
          <a:lstStyle>
            <a:lvl1pPr>
              <a:defRPr/>
            </a:lvl1pPr>
          </a:lstStyle>
          <a:p>
            <a:fld id="{A85006FE-4E13-4E02-91B6-6E90FEFD906D}" type="slidenum">
              <a:rPr lang="en-US" altLang="en-US"/>
              <a:pPr/>
              <a:t>‹#›</a:t>
            </a:fld>
            <a:endParaRPr lang="en-US" altLang="en-US"/>
          </a:p>
        </p:txBody>
      </p:sp>
    </p:spTree>
    <p:extLst>
      <p:ext uri="{BB962C8B-B14F-4D97-AF65-F5344CB8AC3E}">
        <p14:creationId xmlns:p14="http://schemas.microsoft.com/office/powerpoint/2010/main" val="1952198"/>
      </p:ext>
    </p:extLst>
  </p:cSld>
  <p:clrMapOvr>
    <a:masterClrMapping/>
  </p:clrMapOvr>
  <p:transition spd="slow">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B27156-5578-4E9C-B4F8-6435967C42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9B5405-47E2-4215-AC32-513E8B06B5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12A02F-6C17-4525-93D5-51552077CA97}"/>
              </a:ext>
            </a:extLst>
          </p:cNvPr>
          <p:cNvSpPr>
            <a:spLocks noGrp="1" noChangeArrowheads="1"/>
          </p:cNvSpPr>
          <p:nvPr>
            <p:ph type="sldNum" sz="quarter" idx="12"/>
          </p:nvPr>
        </p:nvSpPr>
        <p:spPr>
          <a:ln/>
        </p:spPr>
        <p:txBody>
          <a:bodyPr/>
          <a:lstStyle>
            <a:lvl1pPr>
              <a:defRPr/>
            </a:lvl1pPr>
          </a:lstStyle>
          <a:p>
            <a:fld id="{FB17CBE0-5BDB-439B-B68A-B3F141697C89}" type="slidenum">
              <a:rPr lang="en-US" altLang="en-US"/>
              <a:pPr/>
              <a:t>‹#›</a:t>
            </a:fld>
            <a:endParaRPr lang="en-US" altLang="en-US"/>
          </a:p>
        </p:txBody>
      </p:sp>
    </p:spTree>
    <p:extLst>
      <p:ext uri="{BB962C8B-B14F-4D97-AF65-F5344CB8AC3E}">
        <p14:creationId xmlns:p14="http://schemas.microsoft.com/office/powerpoint/2010/main" val="3763225330"/>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F885C2-9DC0-4822-9C91-3D6C52F6C8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CCAADE-AC13-4EC3-B48A-D1AC5BC842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99D6B7-B397-4D72-AA21-7D84B4E2114C}"/>
              </a:ext>
            </a:extLst>
          </p:cNvPr>
          <p:cNvSpPr>
            <a:spLocks noGrp="1" noChangeArrowheads="1"/>
          </p:cNvSpPr>
          <p:nvPr>
            <p:ph type="sldNum" sz="quarter" idx="12"/>
          </p:nvPr>
        </p:nvSpPr>
        <p:spPr>
          <a:ln/>
        </p:spPr>
        <p:txBody>
          <a:bodyPr/>
          <a:lstStyle>
            <a:lvl1pPr>
              <a:defRPr/>
            </a:lvl1pPr>
          </a:lstStyle>
          <a:p>
            <a:fld id="{DB94D3BE-59D4-40A7-8DFF-B753558BA968}" type="slidenum">
              <a:rPr lang="en-US" altLang="en-US"/>
              <a:pPr/>
              <a:t>‹#›</a:t>
            </a:fld>
            <a:endParaRPr lang="en-US" altLang="en-US"/>
          </a:p>
        </p:txBody>
      </p:sp>
    </p:spTree>
    <p:extLst>
      <p:ext uri="{BB962C8B-B14F-4D97-AF65-F5344CB8AC3E}">
        <p14:creationId xmlns:p14="http://schemas.microsoft.com/office/powerpoint/2010/main" val="3971786593"/>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85E9F4-73C8-429C-B483-EFFBEE5DEE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BF5C3A-10D4-47D2-8C23-65047F356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D16155-7948-42BC-9652-BAB048913E8E}"/>
              </a:ext>
            </a:extLst>
          </p:cNvPr>
          <p:cNvSpPr>
            <a:spLocks noGrp="1" noChangeArrowheads="1"/>
          </p:cNvSpPr>
          <p:nvPr>
            <p:ph type="sldNum" sz="quarter" idx="12"/>
          </p:nvPr>
        </p:nvSpPr>
        <p:spPr>
          <a:ln/>
        </p:spPr>
        <p:txBody>
          <a:bodyPr/>
          <a:lstStyle>
            <a:lvl1pPr>
              <a:defRPr/>
            </a:lvl1pPr>
          </a:lstStyle>
          <a:p>
            <a:fld id="{CA94897B-3463-4EA0-8BCC-FC566300ACA3}" type="slidenum">
              <a:rPr lang="en-US" altLang="en-US"/>
              <a:pPr/>
              <a:t>‹#›</a:t>
            </a:fld>
            <a:endParaRPr lang="en-US" altLang="en-US"/>
          </a:p>
        </p:txBody>
      </p:sp>
    </p:spTree>
    <p:extLst>
      <p:ext uri="{BB962C8B-B14F-4D97-AF65-F5344CB8AC3E}">
        <p14:creationId xmlns:p14="http://schemas.microsoft.com/office/powerpoint/2010/main" val="2948198207"/>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2F49EB2-7A3A-4E0B-98F5-2F8120F900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AAF5F9-716F-47F3-8C04-410B868968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06E233-EC74-493E-B8A1-052A79A8FEB8}"/>
              </a:ext>
            </a:extLst>
          </p:cNvPr>
          <p:cNvSpPr>
            <a:spLocks noGrp="1" noChangeArrowheads="1"/>
          </p:cNvSpPr>
          <p:nvPr>
            <p:ph type="sldNum" sz="quarter" idx="12"/>
          </p:nvPr>
        </p:nvSpPr>
        <p:spPr>
          <a:ln/>
        </p:spPr>
        <p:txBody>
          <a:bodyPr/>
          <a:lstStyle>
            <a:lvl1pPr>
              <a:defRPr/>
            </a:lvl1pPr>
          </a:lstStyle>
          <a:p>
            <a:fld id="{872D4FE5-C812-4E08-BD33-719A2E84E9F7}" type="slidenum">
              <a:rPr lang="en-US" altLang="en-US"/>
              <a:pPr/>
              <a:t>‹#›</a:t>
            </a:fld>
            <a:endParaRPr lang="en-US" altLang="en-US"/>
          </a:p>
        </p:txBody>
      </p:sp>
    </p:spTree>
    <p:extLst>
      <p:ext uri="{BB962C8B-B14F-4D97-AF65-F5344CB8AC3E}">
        <p14:creationId xmlns:p14="http://schemas.microsoft.com/office/powerpoint/2010/main" val="2292440790"/>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2B22C6-0747-4968-8E14-98BBA22D4B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7F9B29-8517-49BA-990A-B6D7B9CE8E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7A9F5C-0DD1-4E4E-8657-F37AEBAF8C29}"/>
              </a:ext>
            </a:extLst>
          </p:cNvPr>
          <p:cNvSpPr>
            <a:spLocks noGrp="1" noChangeArrowheads="1"/>
          </p:cNvSpPr>
          <p:nvPr>
            <p:ph type="sldNum" sz="quarter" idx="12"/>
          </p:nvPr>
        </p:nvSpPr>
        <p:spPr>
          <a:ln/>
        </p:spPr>
        <p:txBody>
          <a:bodyPr/>
          <a:lstStyle>
            <a:lvl1pPr>
              <a:defRPr/>
            </a:lvl1pPr>
          </a:lstStyle>
          <a:p>
            <a:fld id="{F0DA7C61-DC69-4D42-A72E-8416A6CFF30A}" type="slidenum">
              <a:rPr lang="en-US" altLang="en-US"/>
              <a:pPr/>
              <a:t>‹#›</a:t>
            </a:fld>
            <a:endParaRPr lang="en-US" altLang="en-US"/>
          </a:p>
        </p:txBody>
      </p:sp>
    </p:spTree>
    <p:extLst>
      <p:ext uri="{BB962C8B-B14F-4D97-AF65-F5344CB8AC3E}">
        <p14:creationId xmlns:p14="http://schemas.microsoft.com/office/powerpoint/2010/main" val="3097285157"/>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8643764-5D82-4F6D-8CD4-C5AE896C22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C3DB90-3A8F-47A5-B1E5-BF6BF2BB88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250F0E-9BA7-4392-BD74-AF79532D3C84}"/>
              </a:ext>
            </a:extLst>
          </p:cNvPr>
          <p:cNvSpPr>
            <a:spLocks noGrp="1" noChangeArrowheads="1"/>
          </p:cNvSpPr>
          <p:nvPr>
            <p:ph type="sldNum" sz="quarter" idx="12"/>
          </p:nvPr>
        </p:nvSpPr>
        <p:spPr>
          <a:ln/>
        </p:spPr>
        <p:txBody>
          <a:bodyPr/>
          <a:lstStyle>
            <a:lvl1pPr>
              <a:defRPr/>
            </a:lvl1pPr>
          </a:lstStyle>
          <a:p>
            <a:fld id="{F893F0BA-C313-4D96-87C8-953EDAD79C3C}" type="slidenum">
              <a:rPr lang="en-US" altLang="en-US"/>
              <a:pPr/>
              <a:t>‹#›</a:t>
            </a:fld>
            <a:endParaRPr lang="en-US" altLang="en-US"/>
          </a:p>
        </p:txBody>
      </p:sp>
    </p:spTree>
    <p:extLst>
      <p:ext uri="{BB962C8B-B14F-4D97-AF65-F5344CB8AC3E}">
        <p14:creationId xmlns:p14="http://schemas.microsoft.com/office/powerpoint/2010/main" val="543661032"/>
      </p:ext>
    </p:extLst>
  </p:cSld>
  <p:clrMapOvr>
    <a:masterClrMapping/>
  </p:clrMapOvr>
  <p:transition spd="slow">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41BDF6-93F3-4E03-B524-93B29CD114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87468B-A3FB-4274-A46C-2A8727D7CD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04C6CD-B407-48C6-BFED-A284826B977B}"/>
              </a:ext>
            </a:extLst>
          </p:cNvPr>
          <p:cNvSpPr>
            <a:spLocks noGrp="1" noChangeArrowheads="1"/>
          </p:cNvSpPr>
          <p:nvPr>
            <p:ph type="sldNum" sz="quarter" idx="12"/>
          </p:nvPr>
        </p:nvSpPr>
        <p:spPr>
          <a:ln/>
        </p:spPr>
        <p:txBody>
          <a:bodyPr/>
          <a:lstStyle>
            <a:lvl1pPr>
              <a:defRPr/>
            </a:lvl1pPr>
          </a:lstStyle>
          <a:p>
            <a:fld id="{E0C6201E-0157-4A16-AE0C-A3B8AD4994E9}" type="slidenum">
              <a:rPr lang="en-US" altLang="en-US"/>
              <a:pPr/>
              <a:t>‹#›</a:t>
            </a:fld>
            <a:endParaRPr lang="en-US" altLang="en-US"/>
          </a:p>
        </p:txBody>
      </p:sp>
    </p:spTree>
    <p:extLst>
      <p:ext uri="{BB962C8B-B14F-4D97-AF65-F5344CB8AC3E}">
        <p14:creationId xmlns:p14="http://schemas.microsoft.com/office/powerpoint/2010/main" val="3656420474"/>
      </p:ext>
    </p:extLst>
  </p:cSld>
  <p:clrMapOvr>
    <a:masterClrMapping/>
  </p:clrMapOvr>
  <p:transition spd="slow">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5DF9E23-D711-486B-AD35-14546C0AF7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2D18DA-C5A9-4BB6-8310-A27314247B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3468F07-6A35-48B5-8D65-37DF6EB2C8AA}"/>
              </a:ext>
            </a:extLst>
          </p:cNvPr>
          <p:cNvSpPr>
            <a:spLocks noGrp="1" noChangeArrowheads="1"/>
          </p:cNvSpPr>
          <p:nvPr>
            <p:ph type="sldNum" sz="quarter" idx="12"/>
          </p:nvPr>
        </p:nvSpPr>
        <p:spPr>
          <a:ln/>
        </p:spPr>
        <p:txBody>
          <a:bodyPr/>
          <a:lstStyle>
            <a:lvl1pPr>
              <a:defRPr/>
            </a:lvl1pPr>
          </a:lstStyle>
          <a:p>
            <a:fld id="{23CE355D-C7B9-42B3-B1B1-0AACE30A633A}" type="slidenum">
              <a:rPr lang="en-US" altLang="en-US"/>
              <a:pPr/>
              <a:t>‹#›</a:t>
            </a:fld>
            <a:endParaRPr lang="en-US" altLang="en-US"/>
          </a:p>
        </p:txBody>
      </p:sp>
    </p:spTree>
    <p:extLst>
      <p:ext uri="{BB962C8B-B14F-4D97-AF65-F5344CB8AC3E}">
        <p14:creationId xmlns:p14="http://schemas.microsoft.com/office/powerpoint/2010/main" val="1548150737"/>
      </p:ext>
    </p:extLst>
  </p:cSld>
  <p:clrMapOvr>
    <a:masterClrMapping/>
  </p:clrMapOvr>
  <p:transition spd="slow">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9A603E-1247-4E9F-A7AB-4D06E3E4D20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BEB4591-17FB-4473-BC7C-8D84A10AA0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231DBE3-E9A0-4EE0-A041-09A0C1E00BE7}"/>
              </a:ext>
            </a:extLst>
          </p:cNvPr>
          <p:cNvSpPr>
            <a:spLocks noGrp="1" noChangeArrowheads="1"/>
          </p:cNvSpPr>
          <p:nvPr>
            <p:ph type="sldNum" sz="quarter" idx="12"/>
          </p:nvPr>
        </p:nvSpPr>
        <p:spPr>
          <a:ln/>
        </p:spPr>
        <p:txBody>
          <a:bodyPr/>
          <a:lstStyle>
            <a:lvl1pPr>
              <a:defRPr/>
            </a:lvl1pPr>
          </a:lstStyle>
          <a:p>
            <a:fld id="{1636514A-3AE3-42F2-B1F3-B7DCD05B892D}" type="slidenum">
              <a:rPr lang="en-US" altLang="en-US"/>
              <a:pPr/>
              <a:t>‹#›</a:t>
            </a:fld>
            <a:endParaRPr lang="en-US" altLang="en-US"/>
          </a:p>
        </p:txBody>
      </p:sp>
    </p:spTree>
    <p:extLst>
      <p:ext uri="{BB962C8B-B14F-4D97-AF65-F5344CB8AC3E}">
        <p14:creationId xmlns:p14="http://schemas.microsoft.com/office/powerpoint/2010/main" val="296193464"/>
      </p:ext>
    </p:extLst>
  </p:cSld>
  <p:clrMapOvr>
    <a:masterClrMapping/>
  </p:clrMapOvr>
  <p:transition spd="slow">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1577CB-E8AA-4976-B087-79DBF12CB6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DEB47FB-5459-4E62-8E03-56406E015C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B915DB-0520-49A7-9D20-F9E4DCD93561}"/>
              </a:ext>
            </a:extLst>
          </p:cNvPr>
          <p:cNvSpPr>
            <a:spLocks noGrp="1" noChangeArrowheads="1"/>
          </p:cNvSpPr>
          <p:nvPr>
            <p:ph type="sldNum" sz="quarter" idx="12"/>
          </p:nvPr>
        </p:nvSpPr>
        <p:spPr>
          <a:ln/>
        </p:spPr>
        <p:txBody>
          <a:bodyPr/>
          <a:lstStyle>
            <a:lvl1pPr>
              <a:defRPr/>
            </a:lvl1pPr>
          </a:lstStyle>
          <a:p>
            <a:fld id="{8365A047-C29A-45AA-A8B6-45D7BCAF97AF}" type="slidenum">
              <a:rPr lang="en-US" altLang="en-US"/>
              <a:pPr/>
              <a:t>‹#›</a:t>
            </a:fld>
            <a:endParaRPr lang="en-US" altLang="en-US"/>
          </a:p>
        </p:txBody>
      </p:sp>
    </p:spTree>
    <p:extLst>
      <p:ext uri="{BB962C8B-B14F-4D97-AF65-F5344CB8AC3E}">
        <p14:creationId xmlns:p14="http://schemas.microsoft.com/office/powerpoint/2010/main" val="2633495587"/>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59BFE53-78B3-47C7-B4CC-FF238D72EA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B1AEC8-E8A0-4925-9587-A8456F4558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65BAC5-424D-4842-9965-DBF753E954DF}"/>
              </a:ext>
            </a:extLst>
          </p:cNvPr>
          <p:cNvSpPr>
            <a:spLocks noGrp="1" noChangeArrowheads="1"/>
          </p:cNvSpPr>
          <p:nvPr>
            <p:ph type="sldNum" sz="quarter" idx="12"/>
          </p:nvPr>
        </p:nvSpPr>
        <p:spPr>
          <a:ln/>
        </p:spPr>
        <p:txBody>
          <a:bodyPr/>
          <a:lstStyle>
            <a:lvl1pPr>
              <a:defRPr/>
            </a:lvl1pPr>
          </a:lstStyle>
          <a:p>
            <a:fld id="{6230B00D-C430-4744-9109-94AD0F2E48EE}" type="slidenum">
              <a:rPr lang="en-US" altLang="en-US"/>
              <a:pPr/>
              <a:t>‹#›</a:t>
            </a:fld>
            <a:endParaRPr lang="en-US" altLang="en-US"/>
          </a:p>
        </p:txBody>
      </p:sp>
    </p:spTree>
    <p:extLst>
      <p:ext uri="{BB962C8B-B14F-4D97-AF65-F5344CB8AC3E}">
        <p14:creationId xmlns:p14="http://schemas.microsoft.com/office/powerpoint/2010/main" val="2804769253"/>
      </p:ext>
    </p:extLst>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03DBAFF-D453-4418-8B36-3C3C83CF48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C20669-BAB3-4AEB-9323-72AF15FB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BAE1A9-A630-480F-98D3-8F1CF144A763}"/>
              </a:ext>
            </a:extLst>
          </p:cNvPr>
          <p:cNvSpPr>
            <a:spLocks noGrp="1" noChangeArrowheads="1"/>
          </p:cNvSpPr>
          <p:nvPr>
            <p:ph type="sldNum" sz="quarter" idx="12"/>
          </p:nvPr>
        </p:nvSpPr>
        <p:spPr>
          <a:ln/>
        </p:spPr>
        <p:txBody>
          <a:bodyPr/>
          <a:lstStyle>
            <a:lvl1pPr>
              <a:defRPr/>
            </a:lvl1pPr>
          </a:lstStyle>
          <a:p>
            <a:fld id="{92AB11D5-6C45-43E8-AEA9-B6AA40D87BAC}" type="slidenum">
              <a:rPr lang="en-US" altLang="en-US"/>
              <a:pPr/>
              <a:t>‹#›</a:t>
            </a:fld>
            <a:endParaRPr lang="en-US" altLang="en-US"/>
          </a:p>
        </p:txBody>
      </p:sp>
    </p:spTree>
    <p:extLst>
      <p:ext uri="{BB962C8B-B14F-4D97-AF65-F5344CB8AC3E}">
        <p14:creationId xmlns:p14="http://schemas.microsoft.com/office/powerpoint/2010/main" val="894477389"/>
      </p:ext>
    </p:extLst>
  </p:cSld>
  <p:clrMapOvr>
    <a:masterClrMapping/>
  </p:clrMapOvr>
  <p:transition spd="slow">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CBA078A-E9A7-4303-8AA3-ACFB8B1A68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5490FB-BED9-401D-83CB-BAF23DEDEE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93A065-B7C5-4A93-98F3-B359402D280A}"/>
              </a:ext>
            </a:extLst>
          </p:cNvPr>
          <p:cNvSpPr>
            <a:spLocks noGrp="1" noChangeArrowheads="1"/>
          </p:cNvSpPr>
          <p:nvPr>
            <p:ph type="sldNum" sz="quarter" idx="12"/>
          </p:nvPr>
        </p:nvSpPr>
        <p:spPr>
          <a:ln/>
        </p:spPr>
        <p:txBody>
          <a:bodyPr/>
          <a:lstStyle>
            <a:lvl1pPr>
              <a:defRPr/>
            </a:lvl1pPr>
          </a:lstStyle>
          <a:p>
            <a:fld id="{7DEC2F96-5C75-469F-B21A-0CBD4A0D15AA}" type="slidenum">
              <a:rPr lang="en-US" altLang="en-US"/>
              <a:pPr/>
              <a:t>‹#›</a:t>
            </a:fld>
            <a:endParaRPr lang="en-US" altLang="en-US"/>
          </a:p>
        </p:txBody>
      </p:sp>
    </p:spTree>
    <p:extLst>
      <p:ext uri="{BB962C8B-B14F-4D97-AF65-F5344CB8AC3E}">
        <p14:creationId xmlns:p14="http://schemas.microsoft.com/office/powerpoint/2010/main" val="2236106942"/>
      </p:ext>
    </p:extLst>
  </p:cSld>
  <p:clrMapOvr>
    <a:masterClrMapping/>
  </p:clrMapOvr>
  <p:transition spd="slow">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08744B-AE04-439F-92BD-5D5A1EA1F1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14DFF1-213D-4C4D-9F67-32F480AD83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A0C3D5-9791-4789-98F5-235F8B3E2FF2}"/>
              </a:ext>
            </a:extLst>
          </p:cNvPr>
          <p:cNvSpPr>
            <a:spLocks noGrp="1" noChangeArrowheads="1"/>
          </p:cNvSpPr>
          <p:nvPr>
            <p:ph type="sldNum" sz="quarter" idx="12"/>
          </p:nvPr>
        </p:nvSpPr>
        <p:spPr>
          <a:ln/>
        </p:spPr>
        <p:txBody>
          <a:bodyPr/>
          <a:lstStyle>
            <a:lvl1pPr>
              <a:defRPr/>
            </a:lvl1pPr>
          </a:lstStyle>
          <a:p>
            <a:fld id="{24C63525-6425-435B-8FD8-9E2F411508D1}" type="slidenum">
              <a:rPr lang="en-US" altLang="en-US"/>
              <a:pPr/>
              <a:t>‹#›</a:t>
            </a:fld>
            <a:endParaRPr lang="en-US" altLang="en-US"/>
          </a:p>
        </p:txBody>
      </p:sp>
    </p:spTree>
    <p:extLst>
      <p:ext uri="{BB962C8B-B14F-4D97-AF65-F5344CB8AC3E}">
        <p14:creationId xmlns:p14="http://schemas.microsoft.com/office/powerpoint/2010/main" val="4060704687"/>
      </p:ext>
    </p:extLst>
  </p:cSld>
  <p:clrMapOvr>
    <a:masterClrMapping/>
  </p:clrMapOvr>
  <p:transition spd="slow">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F025F1-13A1-4B11-8EE7-336E67B6C4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B17073-C61A-4F39-B8AD-DBA70370CB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1B67BD-69EE-46FF-8029-3FEFE336A6C9}"/>
              </a:ext>
            </a:extLst>
          </p:cNvPr>
          <p:cNvSpPr>
            <a:spLocks noGrp="1" noChangeArrowheads="1"/>
          </p:cNvSpPr>
          <p:nvPr>
            <p:ph type="sldNum" sz="quarter" idx="12"/>
          </p:nvPr>
        </p:nvSpPr>
        <p:spPr>
          <a:ln/>
        </p:spPr>
        <p:txBody>
          <a:bodyPr/>
          <a:lstStyle>
            <a:lvl1pPr>
              <a:defRPr/>
            </a:lvl1pPr>
          </a:lstStyle>
          <a:p>
            <a:fld id="{226F9689-48CD-464B-AD2C-9D5CC58D18E3}" type="slidenum">
              <a:rPr lang="en-US" altLang="en-US"/>
              <a:pPr/>
              <a:t>‹#›</a:t>
            </a:fld>
            <a:endParaRPr lang="en-US" altLang="en-US"/>
          </a:p>
        </p:txBody>
      </p:sp>
    </p:spTree>
    <p:extLst>
      <p:ext uri="{BB962C8B-B14F-4D97-AF65-F5344CB8AC3E}">
        <p14:creationId xmlns:p14="http://schemas.microsoft.com/office/powerpoint/2010/main" val="4131979354"/>
      </p:ext>
    </p:extLst>
  </p:cSld>
  <p:clrMapOvr>
    <a:masterClrMapping/>
  </p:clrMapOvr>
  <p:transition spd="slow">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279F2FA-FC70-41F5-A987-CA7DD5A3A1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A98A18-8BA5-40C4-BC3A-3DA418C1AF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2ECDDA-1F4E-4759-A4AA-27A06BA42183}"/>
              </a:ext>
            </a:extLst>
          </p:cNvPr>
          <p:cNvSpPr>
            <a:spLocks noGrp="1" noChangeArrowheads="1"/>
          </p:cNvSpPr>
          <p:nvPr>
            <p:ph type="sldNum" sz="quarter" idx="12"/>
          </p:nvPr>
        </p:nvSpPr>
        <p:spPr>
          <a:ln/>
        </p:spPr>
        <p:txBody>
          <a:bodyPr/>
          <a:lstStyle>
            <a:lvl1pPr>
              <a:defRPr/>
            </a:lvl1pPr>
          </a:lstStyle>
          <a:p>
            <a:fld id="{AB2B3C7E-78AB-4AAE-A251-1AE6CA1A2F5B}" type="slidenum">
              <a:rPr lang="en-US" altLang="en-US"/>
              <a:pPr/>
              <a:t>‹#›</a:t>
            </a:fld>
            <a:endParaRPr lang="en-US" altLang="en-US"/>
          </a:p>
        </p:txBody>
      </p:sp>
    </p:spTree>
    <p:extLst>
      <p:ext uri="{BB962C8B-B14F-4D97-AF65-F5344CB8AC3E}">
        <p14:creationId xmlns:p14="http://schemas.microsoft.com/office/powerpoint/2010/main" val="2220840591"/>
      </p:ext>
    </p:extLst>
  </p:cSld>
  <p:clrMapOvr>
    <a:masterClrMapping/>
  </p:clrMapOvr>
  <p:transition spd="slow">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566685-1248-4029-A027-AA5BB90C55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1FE530-185F-4EC2-9106-702A73EBCC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717976-FC41-49B6-BB0A-00052AE21DDA}"/>
              </a:ext>
            </a:extLst>
          </p:cNvPr>
          <p:cNvSpPr>
            <a:spLocks noGrp="1" noChangeArrowheads="1"/>
          </p:cNvSpPr>
          <p:nvPr>
            <p:ph type="sldNum" sz="quarter" idx="12"/>
          </p:nvPr>
        </p:nvSpPr>
        <p:spPr>
          <a:ln/>
        </p:spPr>
        <p:txBody>
          <a:bodyPr/>
          <a:lstStyle>
            <a:lvl1pPr>
              <a:defRPr/>
            </a:lvl1pPr>
          </a:lstStyle>
          <a:p>
            <a:fld id="{47E1EA86-F1ED-41F2-B4B4-C2BF3F79F0AB}" type="slidenum">
              <a:rPr lang="en-US" altLang="en-US"/>
              <a:pPr/>
              <a:t>‹#›</a:t>
            </a:fld>
            <a:endParaRPr lang="en-US" altLang="en-US"/>
          </a:p>
        </p:txBody>
      </p:sp>
    </p:spTree>
    <p:extLst>
      <p:ext uri="{BB962C8B-B14F-4D97-AF65-F5344CB8AC3E}">
        <p14:creationId xmlns:p14="http://schemas.microsoft.com/office/powerpoint/2010/main" val="2097808927"/>
      </p:ext>
    </p:extLst>
  </p:cSld>
  <p:clrMapOvr>
    <a:masterClrMapping/>
  </p:clrMapOvr>
  <p:transition spd="slow">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9C787F3-054F-4000-BF5A-7E2AC9B31A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B434E1-C31F-4DCF-865F-074E226D86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E36024-9999-418B-AF7E-82367D92EED0}"/>
              </a:ext>
            </a:extLst>
          </p:cNvPr>
          <p:cNvSpPr>
            <a:spLocks noGrp="1" noChangeArrowheads="1"/>
          </p:cNvSpPr>
          <p:nvPr>
            <p:ph type="sldNum" sz="quarter" idx="12"/>
          </p:nvPr>
        </p:nvSpPr>
        <p:spPr>
          <a:ln/>
        </p:spPr>
        <p:txBody>
          <a:bodyPr/>
          <a:lstStyle>
            <a:lvl1pPr>
              <a:defRPr/>
            </a:lvl1pPr>
          </a:lstStyle>
          <a:p>
            <a:fld id="{FBCDCE75-1C52-4E22-B5EA-66554A582125}" type="slidenum">
              <a:rPr lang="en-US" altLang="en-US"/>
              <a:pPr/>
              <a:t>‹#›</a:t>
            </a:fld>
            <a:endParaRPr lang="en-US" altLang="en-US"/>
          </a:p>
        </p:txBody>
      </p:sp>
    </p:spTree>
    <p:extLst>
      <p:ext uri="{BB962C8B-B14F-4D97-AF65-F5344CB8AC3E}">
        <p14:creationId xmlns:p14="http://schemas.microsoft.com/office/powerpoint/2010/main" val="244107453"/>
      </p:ext>
    </p:extLst>
  </p:cSld>
  <p:clrMapOvr>
    <a:masterClrMapping/>
  </p:clrMapOvr>
  <p:transition spd="slow">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591237D-2ED5-4F54-89D5-DE72DDD4B4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C0FE9A-528E-42A8-99F2-0B7421D201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8C6B72-619C-4FB9-BF1A-BD7D619310F7}"/>
              </a:ext>
            </a:extLst>
          </p:cNvPr>
          <p:cNvSpPr>
            <a:spLocks noGrp="1" noChangeArrowheads="1"/>
          </p:cNvSpPr>
          <p:nvPr>
            <p:ph type="sldNum" sz="quarter" idx="12"/>
          </p:nvPr>
        </p:nvSpPr>
        <p:spPr>
          <a:ln/>
        </p:spPr>
        <p:txBody>
          <a:bodyPr/>
          <a:lstStyle>
            <a:lvl1pPr>
              <a:defRPr/>
            </a:lvl1pPr>
          </a:lstStyle>
          <a:p>
            <a:fld id="{8E946776-A4D1-4F57-A542-D5CC15DDE684}" type="slidenum">
              <a:rPr lang="en-US" altLang="en-US"/>
              <a:pPr/>
              <a:t>‹#›</a:t>
            </a:fld>
            <a:endParaRPr lang="en-US" altLang="en-US"/>
          </a:p>
        </p:txBody>
      </p:sp>
    </p:spTree>
    <p:extLst>
      <p:ext uri="{BB962C8B-B14F-4D97-AF65-F5344CB8AC3E}">
        <p14:creationId xmlns:p14="http://schemas.microsoft.com/office/powerpoint/2010/main" val="39028663"/>
      </p:ext>
    </p:extLst>
  </p:cSld>
  <p:clrMapOvr>
    <a:masterClrMapping/>
  </p:clrMapOvr>
  <p:transition spd="slow">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669507-8985-4373-8487-369C1E96E57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52E82FD-BE05-4787-BD32-CC8BEFF641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AC1747C-746D-46E4-8B64-FB423BDBB836}"/>
              </a:ext>
            </a:extLst>
          </p:cNvPr>
          <p:cNvSpPr>
            <a:spLocks noGrp="1" noChangeArrowheads="1"/>
          </p:cNvSpPr>
          <p:nvPr>
            <p:ph type="sldNum" sz="quarter" idx="12"/>
          </p:nvPr>
        </p:nvSpPr>
        <p:spPr>
          <a:ln/>
        </p:spPr>
        <p:txBody>
          <a:bodyPr/>
          <a:lstStyle>
            <a:lvl1pPr>
              <a:defRPr/>
            </a:lvl1pPr>
          </a:lstStyle>
          <a:p>
            <a:fld id="{02722B0F-4431-4D76-8CB3-6C71357DB4A4}" type="slidenum">
              <a:rPr lang="en-US" altLang="en-US"/>
              <a:pPr/>
              <a:t>‹#›</a:t>
            </a:fld>
            <a:endParaRPr lang="en-US" altLang="en-US"/>
          </a:p>
        </p:txBody>
      </p:sp>
    </p:spTree>
    <p:extLst>
      <p:ext uri="{BB962C8B-B14F-4D97-AF65-F5344CB8AC3E}">
        <p14:creationId xmlns:p14="http://schemas.microsoft.com/office/powerpoint/2010/main" val="2355734504"/>
      </p:ext>
    </p:extLst>
  </p:cSld>
  <p:clrMapOvr>
    <a:masterClrMapping/>
  </p:clrMapOvr>
  <p:transition spd="slow">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ADBB4B0-A004-4BC1-A876-1269BE8F210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9F41BC7-38B8-4E9A-B62A-2B85F7CD6C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C531519-005F-453A-AC07-872DAE706BB5}"/>
              </a:ext>
            </a:extLst>
          </p:cNvPr>
          <p:cNvSpPr>
            <a:spLocks noGrp="1" noChangeArrowheads="1"/>
          </p:cNvSpPr>
          <p:nvPr>
            <p:ph type="sldNum" sz="quarter" idx="12"/>
          </p:nvPr>
        </p:nvSpPr>
        <p:spPr>
          <a:ln/>
        </p:spPr>
        <p:txBody>
          <a:bodyPr/>
          <a:lstStyle>
            <a:lvl1pPr>
              <a:defRPr/>
            </a:lvl1pPr>
          </a:lstStyle>
          <a:p>
            <a:fld id="{10028E7E-3144-4A10-B640-D53603CE8F33}" type="slidenum">
              <a:rPr lang="en-US" altLang="en-US"/>
              <a:pPr/>
              <a:t>‹#›</a:t>
            </a:fld>
            <a:endParaRPr lang="en-US" altLang="en-US"/>
          </a:p>
        </p:txBody>
      </p:sp>
    </p:spTree>
    <p:extLst>
      <p:ext uri="{BB962C8B-B14F-4D97-AF65-F5344CB8AC3E}">
        <p14:creationId xmlns:p14="http://schemas.microsoft.com/office/powerpoint/2010/main" val="1505450613"/>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B202E38-2952-4667-9581-79960CC141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F138FD-1EBF-470A-B2C5-7371EBDA77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30CBB56-BCCB-4232-A8D8-9C33E2A8CA34}"/>
              </a:ext>
            </a:extLst>
          </p:cNvPr>
          <p:cNvSpPr>
            <a:spLocks noGrp="1" noChangeArrowheads="1"/>
          </p:cNvSpPr>
          <p:nvPr>
            <p:ph type="sldNum" sz="quarter" idx="12"/>
          </p:nvPr>
        </p:nvSpPr>
        <p:spPr>
          <a:ln/>
        </p:spPr>
        <p:txBody>
          <a:bodyPr/>
          <a:lstStyle>
            <a:lvl1pPr>
              <a:defRPr/>
            </a:lvl1pPr>
          </a:lstStyle>
          <a:p>
            <a:fld id="{439A5684-06FB-446B-B018-A8F249384921}" type="slidenum">
              <a:rPr lang="en-US" altLang="en-US"/>
              <a:pPr/>
              <a:t>‹#›</a:t>
            </a:fld>
            <a:endParaRPr lang="en-US" altLang="en-US"/>
          </a:p>
        </p:txBody>
      </p:sp>
    </p:spTree>
    <p:extLst>
      <p:ext uri="{BB962C8B-B14F-4D97-AF65-F5344CB8AC3E}">
        <p14:creationId xmlns:p14="http://schemas.microsoft.com/office/powerpoint/2010/main" val="1685323281"/>
      </p:ext>
    </p:extLst>
  </p:cSld>
  <p:clrMapOvr>
    <a:masterClrMapping/>
  </p:clrMapOvr>
  <p:transition spd="slow">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95ACF5-F4ED-4E6B-AC01-11AD71AA6E1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E326F47-FB86-46A2-BE37-F8CA921297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76841E9-570D-4EDB-9E28-83252C899283}"/>
              </a:ext>
            </a:extLst>
          </p:cNvPr>
          <p:cNvSpPr>
            <a:spLocks noGrp="1" noChangeArrowheads="1"/>
          </p:cNvSpPr>
          <p:nvPr>
            <p:ph type="sldNum" sz="quarter" idx="12"/>
          </p:nvPr>
        </p:nvSpPr>
        <p:spPr>
          <a:ln/>
        </p:spPr>
        <p:txBody>
          <a:bodyPr/>
          <a:lstStyle>
            <a:lvl1pPr>
              <a:defRPr/>
            </a:lvl1pPr>
          </a:lstStyle>
          <a:p>
            <a:fld id="{5D4837C6-C199-4552-BD82-BAA2F7CF8224}" type="slidenum">
              <a:rPr lang="en-US" altLang="en-US"/>
              <a:pPr/>
              <a:t>‹#›</a:t>
            </a:fld>
            <a:endParaRPr lang="en-US" altLang="en-US"/>
          </a:p>
        </p:txBody>
      </p:sp>
    </p:spTree>
    <p:extLst>
      <p:ext uri="{BB962C8B-B14F-4D97-AF65-F5344CB8AC3E}">
        <p14:creationId xmlns:p14="http://schemas.microsoft.com/office/powerpoint/2010/main" val="2756525247"/>
      </p:ext>
    </p:extLst>
  </p:cSld>
  <p:clrMapOvr>
    <a:masterClrMapping/>
  </p:clrMapOvr>
  <p:transition spd="slow">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F43444-6128-48DA-B15F-3E0BB24EA9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B0B9C2-D234-4BD2-9B14-E017A4FABC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A1CBB9-96B7-4B6A-AF0D-BE117B51E8FA}"/>
              </a:ext>
            </a:extLst>
          </p:cNvPr>
          <p:cNvSpPr>
            <a:spLocks noGrp="1" noChangeArrowheads="1"/>
          </p:cNvSpPr>
          <p:nvPr>
            <p:ph type="sldNum" sz="quarter" idx="12"/>
          </p:nvPr>
        </p:nvSpPr>
        <p:spPr>
          <a:ln/>
        </p:spPr>
        <p:txBody>
          <a:bodyPr/>
          <a:lstStyle>
            <a:lvl1pPr>
              <a:defRPr/>
            </a:lvl1pPr>
          </a:lstStyle>
          <a:p>
            <a:fld id="{A138696A-E541-447C-971E-BE55405A86F4}" type="slidenum">
              <a:rPr lang="en-US" altLang="en-US"/>
              <a:pPr/>
              <a:t>‹#›</a:t>
            </a:fld>
            <a:endParaRPr lang="en-US" altLang="en-US"/>
          </a:p>
        </p:txBody>
      </p:sp>
    </p:spTree>
    <p:extLst>
      <p:ext uri="{BB962C8B-B14F-4D97-AF65-F5344CB8AC3E}">
        <p14:creationId xmlns:p14="http://schemas.microsoft.com/office/powerpoint/2010/main" val="513298230"/>
      </p:ext>
    </p:extLst>
  </p:cSld>
  <p:clrMapOvr>
    <a:masterClrMapping/>
  </p:clrMapOvr>
  <p:transition spd="slow">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46E175-07E3-4BFE-B80E-675A21791D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65C138-C5B2-4AF8-89C4-5D83234B20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72E1AD-C201-472F-9534-51835A7EA2DA}"/>
              </a:ext>
            </a:extLst>
          </p:cNvPr>
          <p:cNvSpPr>
            <a:spLocks noGrp="1" noChangeArrowheads="1"/>
          </p:cNvSpPr>
          <p:nvPr>
            <p:ph type="sldNum" sz="quarter" idx="12"/>
          </p:nvPr>
        </p:nvSpPr>
        <p:spPr>
          <a:ln/>
        </p:spPr>
        <p:txBody>
          <a:bodyPr/>
          <a:lstStyle>
            <a:lvl1pPr>
              <a:defRPr/>
            </a:lvl1pPr>
          </a:lstStyle>
          <a:p>
            <a:fld id="{0AA49D7B-853C-43B7-9E94-8F07094F76CC}" type="slidenum">
              <a:rPr lang="en-US" altLang="en-US"/>
              <a:pPr/>
              <a:t>‹#›</a:t>
            </a:fld>
            <a:endParaRPr lang="en-US" altLang="en-US"/>
          </a:p>
        </p:txBody>
      </p:sp>
    </p:spTree>
    <p:extLst>
      <p:ext uri="{BB962C8B-B14F-4D97-AF65-F5344CB8AC3E}">
        <p14:creationId xmlns:p14="http://schemas.microsoft.com/office/powerpoint/2010/main" val="2554778138"/>
      </p:ext>
    </p:extLst>
  </p:cSld>
  <p:clrMapOvr>
    <a:masterClrMapping/>
  </p:clrMapOvr>
  <p:transition spd="slow">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793E81-1DE3-47A2-AD6F-3A452085B0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6DF80C-8487-49AE-A3E9-1F82E186FD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469BD3-436A-4846-A109-DBBC2109E567}"/>
              </a:ext>
            </a:extLst>
          </p:cNvPr>
          <p:cNvSpPr>
            <a:spLocks noGrp="1" noChangeArrowheads="1"/>
          </p:cNvSpPr>
          <p:nvPr>
            <p:ph type="sldNum" sz="quarter" idx="12"/>
          </p:nvPr>
        </p:nvSpPr>
        <p:spPr>
          <a:ln/>
        </p:spPr>
        <p:txBody>
          <a:bodyPr/>
          <a:lstStyle>
            <a:lvl1pPr>
              <a:defRPr/>
            </a:lvl1pPr>
          </a:lstStyle>
          <a:p>
            <a:fld id="{12CD68EC-DAC8-4935-9140-C602FFD2F248}" type="slidenum">
              <a:rPr lang="en-US" altLang="en-US"/>
              <a:pPr/>
              <a:t>‹#›</a:t>
            </a:fld>
            <a:endParaRPr lang="en-US" altLang="en-US"/>
          </a:p>
        </p:txBody>
      </p:sp>
    </p:spTree>
    <p:extLst>
      <p:ext uri="{BB962C8B-B14F-4D97-AF65-F5344CB8AC3E}">
        <p14:creationId xmlns:p14="http://schemas.microsoft.com/office/powerpoint/2010/main" val="294004290"/>
      </p:ext>
    </p:extLst>
  </p:cSld>
  <p:clrMapOvr>
    <a:masterClrMapping/>
  </p:clrMapOvr>
  <p:transition spd="slow">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3393E6-B4B0-4C55-9413-B40E874A3C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CA7261-9648-4AD4-8F1C-321965EFE0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BA3EA2-8CFE-4C60-AAAE-A18C2D953BF9}"/>
              </a:ext>
            </a:extLst>
          </p:cNvPr>
          <p:cNvSpPr>
            <a:spLocks noGrp="1" noChangeArrowheads="1"/>
          </p:cNvSpPr>
          <p:nvPr>
            <p:ph type="sldNum" sz="quarter" idx="12"/>
          </p:nvPr>
        </p:nvSpPr>
        <p:spPr>
          <a:ln/>
        </p:spPr>
        <p:txBody>
          <a:bodyPr/>
          <a:lstStyle>
            <a:lvl1pPr>
              <a:defRPr/>
            </a:lvl1pPr>
          </a:lstStyle>
          <a:p>
            <a:fld id="{832C766F-5148-4537-B8D2-FDC2680911BD}" type="slidenum">
              <a:rPr lang="en-US" altLang="en-US"/>
              <a:pPr/>
              <a:t>‹#›</a:t>
            </a:fld>
            <a:endParaRPr lang="en-US" altLang="en-US"/>
          </a:p>
        </p:txBody>
      </p:sp>
    </p:spTree>
    <p:extLst>
      <p:ext uri="{BB962C8B-B14F-4D97-AF65-F5344CB8AC3E}">
        <p14:creationId xmlns:p14="http://schemas.microsoft.com/office/powerpoint/2010/main" val="3282041237"/>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458E7C1-E28C-4D9A-96DF-86CCF06B853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2EE5DC0-27E5-4712-AF96-95493DEF0A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6A0889-5D6E-407D-8EED-173B69492F62}"/>
              </a:ext>
            </a:extLst>
          </p:cNvPr>
          <p:cNvSpPr>
            <a:spLocks noGrp="1" noChangeArrowheads="1"/>
          </p:cNvSpPr>
          <p:nvPr>
            <p:ph type="sldNum" sz="quarter" idx="12"/>
          </p:nvPr>
        </p:nvSpPr>
        <p:spPr>
          <a:ln/>
        </p:spPr>
        <p:txBody>
          <a:bodyPr/>
          <a:lstStyle>
            <a:lvl1pPr>
              <a:defRPr/>
            </a:lvl1pPr>
          </a:lstStyle>
          <a:p>
            <a:fld id="{17C06C7C-3469-4853-A9B6-0229543DD48B}" type="slidenum">
              <a:rPr lang="en-US" altLang="en-US"/>
              <a:pPr/>
              <a:t>‹#›</a:t>
            </a:fld>
            <a:endParaRPr lang="en-US" altLang="en-US"/>
          </a:p>
        </p:txBody>
      </p:sp>
    </p:spTree>
    <p:extLst>
      <p:ext uri="{BB962C8B-B14F-4D97-AF65-F5344CB8AC3E}">
        <p14:creationId xmlns:p14="http://schemas.microsoft.com/office/powerpoint/2010/main" val="14406050"/>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6" name="Freeform 9"/>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7" name="Freeform 10"/>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9" name="Freeform 12"/>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0" name="Freeform 13"/>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2" name="Freeform 15"/>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3" name="Freeform 16"/>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5" name="Freeform 18"/>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6" name="Freeform 19"/>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F49906EA-C978-4D37-A734-117236AAFC7D}" type="slidenum">
              <a:rPr lang="en-US"/>
              <a:pPr>
                <a:defRPr/>
              </a:pPr>
              <a:t>‹#›</a:t>
            </a:fld>
            <a:endParaRPr lang="en-US"/>
          </a:p>
        </p:txBody>
      </p:sp>
    </p:spTree>
    <p:extLst>
      <p:ext uri="{BB962C8B-B14F-4D97-AF65-F5344CB8AC3E}">
        <p14:creationId xmlns:p14="http://schemas.microsoft.com/office/powerpoint/2010/main" val="277315259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F9BAA7-309D-41DA-B69A-FB294E047E5A}" type="slidenum">
              <a:rPr lang="en-US"/>
              <a:pPr>
                <a:defRPr/>
              </a:pPr>
              <a:t>‹#›</a:t>
            </a:fld>
            <a:endParaRPr lang="en-US" dirty="0"/>
          </a:p>
        </p:txBody>
      </p:sp>
    </p:spTree>
    <p:extLst>
      <p:ext uri="{BB962C8B-B14F-4D97-AF65-F5344CB8AC3E}">
        <p14:creationId xmlns:p14="http://schemas.microsoft.com/office/powerpoint/2010/main" val="223370734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837F92-10F4-4D79-B6BF-2E2C26F904EA}" type="slidenum">
              <a:rPr lang="en-US"/>
              <a:pPr>
                <a:defRPr/>
              </a:pPr>
              <a:t>‹#›</a:t>
            </a:fld>
            <a:endParaRPr lang="en-US" dirty="0"/>
          </a:p>
        </p:txBody>
      </p:sp>
    </p:spTree>
    <p:extLst>
      <p:ext uri="{BB962C8B-B14F-4D97-AF65-F5344CB8AC3E}">
        <p14:creationId xmlns:p14="http://schemas.microsoft.com/office/powerpoint/2010/main" val="9552179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D5497B-372F-4885-AD11-2D1EAD01E719}" type="slidenum">
              <a:rPr lang="en-US"/>
              <a:pPr>
                <a:defRPr/>
              </a:pPr>
              <a:t>‹#›</a:t>
            </a:fld>
            <a:endParaRPr lang="en-US" dirty="0"/>
          </a:p>
        </p:txBody>
      </p:sp>
    </p:spTree>
    <p:extLst>
      <p:ext uri="{BB962C8B-B14F-4D97-AF65-F5344CB8AC3E}">
        <p14:creationId xmlns:p14="http://schemas.microsoft.com/office/powerpoint/2010/main" val="14956562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0F08630-D732-4D80-93BE-B8B2A43FECA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FF17EA0-1459-465E-9A87-7CDF327DBF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522C902-D387-40E1-8A3E-F87C41FF7F0C}"/>
              </a:ext>
            </a:extLst>
          </p:cNvPr>
          <p:cNvSpPr>
            <a:spLocks noGrp="1" noChangeArrowheads="1"/>
          </p:cNvSpPr>
          <p:nvPr>
            <p:ph type="sldNum" sz="quarter" idx="12"/>
          </p:nvPr>
        </p:nvSpPr>
        <p:spPr>
          <a:ln/>
        </p:spPr>
        <p:txBody>
          <a:bodyPr/>
          <a:lstStyle>
            <a:lvl1pPr>
              <a:defRPr/>
            </a:lvl1pPr>
          </a:lstStyle>
          <a:p>
            <a:fld id="{9E253FA0-4CF6-4471-849A-2EE1140217F3}" type="slidenum">
              <a:rPr lang="en-US" altLang="en-US"/>
              <a:pPr/>
              <a:t>‹#›</a:t>
            </a:fld>
            <a:endParaRPr lang="en-US" altLang="en-US"/>
          </a:p>
        </p:txBody>
      </p:sp>
    </p:spTree>
    <p:extLst>
      <p:ext uri="{BB962C8B-B14F-4D97-AF65-F5344CB8AC3E}">
        <p14:creationId xmlns:p14="http://schemas.microsoft.com/office/powerpoint/2010/main" val="4268599895"/>
      </p:ext>
    </p:extLst>
  </p:cSld>
  <p:clrMapOvr>
    <a:masterClrMapping/>
  </p:clrMapOvr>
  <p:transition spd="slow">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87A63-57EF-4489-960F-7D8C9D274580}" type="slidenum">
              <a:rPr lang="en-US"/>
              <a:pPr>
                <a:defRPr/>
              </a:pPr>
              <a:t>‹#›</a:t>
            </a:fld>
            <a:endParaRPr lang="en-US" dirty="0"/>
          </a:p>
        </p:txBody>
      </p:sp>
    </p:spTree>
    <p:extLst>
      <p:ext uri="{BB962C8B-B14F-4D97-AF65-F5344CB8AC3E}">
        <p14:creationId xmlns:p14="http://schemas.microsoft.com/office/powerpoint/2010/main" val="197185131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A63F64-74F9-4B10-BE4D-64B9A0A3A311}" type="slidenum">
              <a:rPr lang="en-US"/>
              <a:pPr>
                <a:defRPr/>
              </a:pPr>
              <a:t>‹#›</a:t>
            </a:fld>
            <a:endParaRPr lang="en-US" dirty="0"/>
          </a:p>
        </p:txBody>
      </p:sp>
    </p:spTree>
    <p:extLst>
      <p:ext uri="{BB962C8B-B14F-4D97-AF65-F5344CB8AC3E}">
        <p14:creationId xmlns:p14="http://schemas.microsoft.com/office/powerpoint/2010/main" val="282546611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28047A-DF9D-4E1A-9184-371D8602A5EA}" type="slidenum">
              <a:rPr lang="en-US"/>
              <a:pPr>
                <a:defRPr/>
              </a:pPr>
              <a:t>‹#›</a:t>
            </a:fld>
            <a:endParaRPr lang="en-US" dirty="0"/>
          </a:p>
        </p:txBody>
      </p:sp>
    </p:spTree>
    <p:extLst>
      <p:ext uri="{BB962C8B-B14F-4D97-AF65-F5344CB8AC3E}">
        <p14:creationId xmlns:p14="http://schemas.microsoft.com/office/powerpoint/2010/main" val="157895634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55BAE9-7CBA-4D33-AF2D-BE1744230363}" type="slidenum">
              <a:rPr lang="en-US"/>
              <a:pPr>
                <a:defRPr/>
              </a:pPr>
              <a:t>‹#›</a:t>
            </a:fld>
            <a:endParaRPr lang="en-US" dirty="0"/>
          </a:p>
        </p:txBody>
      </p:sp>
    </p:spTree>
    <p:extLst>
      <p:ext uri="{BB962C8B-B14F-4D97-AF65-F5344CB8AC3E}">
        <p14:creationId xmlns:p14="http://schemas.microsoft.com/office/powerpoint/2010/main" val="173843008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5A13C3-5509-44B1-9BFC-AA922E2292C2}" type="slidenum">
              <a:rPr lang="en-US"/>
              <a:pPr>
                <a:defRPr/>
              </a:pPr>
              <a:t>‹#›</a:t>
            </a:fld>
            <a:endParaRPr lang="en-US" dirty="0"/>
          </a:p>
        </p:txBody>
      </p:sp>
    </p:spTree>
    <p:extLst>
      <p:ext uri="{BB962C8B-B14F-4D97-AF65-F5344CB8AC3E}">
        <p14:creationId xmlns:p14="http://schemas.microsoft.com/office/powerpoint/2010/main" val="115627846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A9C364-8E69-4DB4-8EDD-15C28F615AAB}" type="slidenum">
              <a:rPr lang="en-US"/>
              <a:pPr>
                <a:defRPr/>
              </a:pPr>
              <a:t>‹#›</a:t>
            </a:fld>
            <a:endParaRPr lang="en-US" dirty="0"/>
          </a:p>
        </p:txBody>
      </p:sp>
    </p:spTree>
    <p:extLst>
      <p:ext uri="{BB962C8B-B14F-4D97-AF65-F5344CB8AC3E}">
        <p14:creationId xmlns:p14="http://schemas.microsoft.com/office/powerpoint/2010/main" val="69464706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5BBB1-ECDD-4B19-9433-F9971328791A}" type="slidenum">
              <a:rPr lang="en-US"/>
              <a:pPr>
                <a:defRPr/>
              </a:pPr>
              <a:t>‹#›</a:t>
            </a:fld>
            <a:endParaRPr lang="en-US" dirty="0"/>
          </a:p>
        </p:txBody>
      </p:sp>
    </p:spTree>
    <p:extLst>
      <p:ext uri="{BB962C8B-B14F-4D97-AF65-F5344CB8AC3E}">
        <p14:creationId xmlns:p14="http://schemas.microsoft.com/office/powerpoint/2010/main" val="37053164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3C37F72D-7AA6-4B5E-A356-3C1C9A7A22C3}" type="datetimeFigureOut">
              <a:rPr lang="en-US" smtClean="0"/>
              <a:t>8/15/2021</a:t>
            </a:fld>
            <a:endParaRPr lang="en-US"/>
          </a:p>
        </p:txBody>
      </p:sp>
      <p:sp>
        <p:nvSpPr>
          <p:cNvPr id="5" name="Footer Placeholder 4"/>
          <p:cNvSpPr>
            <a:spLocks noGrp="1"/>
          </p:cNvSpPr>
          <p:nvPr>
            <p:ph type="ftr" sz="quarter" idx="11"/>
          </p:nvPr>
        </p:nvSpPr>
        <p:spPr>
          <a:xfrm>
            <a:off x="533401" y="5936189"/>
            <a:ext cx="4021666" cy="365125"/>
          </a:xfrm>
        </p:spPr>
        <p:txBody>
          <a:bodyPr/>
          <a:lstStyle/>
          <a:p>
            <a:endParaRPr lang="en-US"/>
          </a:p>
        </p:txBody>
      </p:sp>
      <p:sp>
        <p:nvSpPr>
          <p:cNvPr id="6" name="Slide Number Placeholder 5"/>
          <p:cNvSpPr>
            <a:spLocks noGrp="1"/>
          </p:cNvSpPr>
          <p:nvPr>
            <p:ph type="sldNum" sz="quarter" idx="12"/>
          </p:nvPr>
        </p:nvSpPr>
        <p:spPr>
          <a:xfrm>
            <a:off x="7010399" y="2750337"/>
            <a:ext cx="1370293" cy="1356442"/>
          </a:xfrm>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209954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7F72D-7AA6-4B5E-A356-3C1C9A7A22C3}"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384717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65810" y="5936188"/>
            <a:ext cx="2057400" cy="365125"/>
          </a:xfrm>
        </p:spPr>
        <p:txBody>
          <a:bodyPr/>
          <a:lstStyle/>
          <a:p>
            <a:fld id="{3C37F72D-7AA6-4B5E-A356-3C1C9A7A22C3}" type="datetimeFigureOut">
              <a:rPr lang="en-US" smtClean="0"/>
              <a:t>8/15/2021</a:t>
            </a:fld>
            <a:endParaRPr lang="en-US"/>
          </a:p>
        </p:txBody>
      </p:sp>
      <p:sp>
        <p:nvSpPr>
          <p:cNvPr id="5" name="Footer Placeholder 4"/>
          <p:cNvSpPr>
            <a:spLocks noGrp="1"/>
          </p:cNvSpPr>
          <p:nvPr>
            <p:ph type="ftr" sz="quarter" idx="11"/>
          </p:nvPr>
        </p:nvSpPr>
        <p:spPr>
          <a:xfrm>
            <a:off x="533400" y="5936189"/>
            <a:ext cx="4834673" cy="365125"/>
          </a:xfrm>
        </p:spPr>
        <p:txBody>
          <a:bodyPr/>
          <a:lstStyle/>
          <a:p>
            <a:endParaRPr lang="en-US"/>
          </a:p>
        </p:txBody>
      </p:sp>
      <p:sp>
        <p:nvSpPr>
          <p:cNvPr id="6" name="Slide Number Placeholder 5"/>
          <p:cNvSpPr>
            <a:spLocks noGrp="1"/>
          </p:cNvSpPr>
          <p:nvPr>
            <p:ph type="sldNum" sz="quarter" idx="12"/>
          </p:nvPr>
        </p:nvSpPr>
        <p:spPr>
          <a:xfrm>
            <a:off x="7856438" y="2869896"/>
            <a:ext cx="1149836" cy="1090789"/>
          </a:xfrm>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328963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C019D05-72EF-43CB-8D78-ABCF8549ED7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F519325-1F65-4E0B-8B6B-B2AC1E4AAC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22E7128-6347-4DBD-BF2A-DD45E26A5E4A}"/>
              </a:ext>
            </a:extLst>
          </p:cNvPr>
          <p:cNvSpPr>
            <a:spLocks noGrp="1" noChangeArrowheads="1"/>
          </p:cNvSpPr>
          <p:nvPr>
            <p:ph type="sldNum" sz="quarter" idx="12"/>
          </p:nvPr>
        </p:nvSpPr>
        <p:spPr>
          <a:ln/>
        </p:spPr>
        <p:txBody>
          <a:bodyPr/>
          <a:lstStyle>
            <a:lvl1pPr>
              <a:defRPr/>
            </a:lvl1pPr>
          </a:lstStyle>
          <a:p>
            <a:fld id="{5848FC12-79D6-43F7-A688-DA08DB51F9E4}" type="slidenum">
              <a:rPr lang="en-US" altLang="en-US"/>
              <a:pPr/>
              <a:t>‹#›</a:t>
            </a:fld>
            <a:endParaRPr lang="en-US" altLang="en-US"/>
          </a:p>
        </p:txBody>
      </p:sp>
    </p:spTree>
    <p:extLst>
      <p:ext uri="{BB962C8B-B14F-4D97-AF65-F5344CB8AC3E}">
        <p14:creationId xmlns:p14="http://schemas.microsoft.com/office/powerpoint/2010/main" val="3517371886"/>
      </p:ext>
    </p:extLst>
  </p:cSld>
  <p:clrMapOvr>
    <a:masterClrMapping/>
  </p:clrMapOvr>
  <p:transition spd="slow">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37F72D-7AA6-4B5E-A356-3C1C9A7A22C3}"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151838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37F72D-7AA6-4B5E-A356-3C1C9A7A22C3}" type="datetimeFigureOut">
              <a:rPr lang="en-US" smtClean="0"/>
              <a:t>8/15/2021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172508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37F72D-7AA6-4B5E-A356-3C1C9A7A22C3}" type="datetimeFigureOut">
              <a:rPr lang="en-US" smtClean="0"/>
              <a:t>8/15/2021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91915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C37F72D-7AA6-4B5E-A356-3C1C9A7A22C3}" type="datetimeFigureOut">
              <a:rPr lang="en-US" smtClean="0"/>
              <a:t>8/15/2021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351538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7F72D-7AA6-4B5E-A356-3C1C9A7A22C3}"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189491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7F72D-7AA6-4B5E-A356-3C1C9A7A22C3}"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286629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7F72D-7AA6-4B5E-A356-3C1C9A7A22C3}"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310"/>
            <a:ext cx="1149836" cy="1090789"/>
          </a:xfrm>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22709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7F72D-7AA6-4B5E-A356-3C1C9A7A22C3}"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616"/>
            <a:ext cx="1149836" cy="1090789"/>
          </a:xfrm>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59657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7F72D-7AA6-4B5E-A356-3C1C9A7A22C3}"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60E40398-B79E-4340-B767-E825C2C98454}" type="slidenum">
              <a:rPr lang="en-US" smtClean="0"/>
              <a:t>‹#›</a:t>
            </a:fld>
            <a:endParaRPr 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83797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7F72D-7AA6-4B5E-A356-3C1C9A7A22C3}"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32960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628B95-E1D0-4124-880E-16B9663EFF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4E7C448-ED7A-4BDF-A6F9-75536088A6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026A60-9725-47D1-BF62-30EAA3C9842B}"/>
              </a:ext>
            </a:extLst>
          </p:cNvPr>
          <p:cNvSpPr>
            <a:spLocks noGrp="1" noChangeArrowheads="1"/>
          </p:cNvSpPr>
          <p:nvPr>
            <p:ph type="sldNum" sz="quarter" idx="12"/>
          </p:nvPr>
        </p:nvSpPr>
        <p:spPr>
          <a:ln/>
        </p:spPr>
        <p:txBody>
          <a:bodyPr/>
          <a:lstStyle>
            <a:lvl1pPr>
              <a:defRPr/>
            </a:lvl1pPr>
          </a:lstStyle>
          <a:p>
            <a:fld id="{DD09474E-94B3-4B3B-95DC-557DA9047C88}" type="slidenum">
              <a:rPr lang="en-US" altLang="en-US"/>
              <a:pPr/>
              <a:t>‹#›</a:t>
            </a:fld>
            <a:endParaRPr lang="en-US" altLang="en-US"/>
          </a:p>
        </p:txBody>
      </p:sp>
    </p:spTree>
    <p:extLst>
      <p:ext uri="{BB962C8B-B14F-4D97-AF65-F5344CB8AC3E}">
        <p14:creationId xmlns:p14="http://schemas.microsoft.com/office/powerpoint/2010/main" val="3144976073"/>
      </p:ext>
    </p:extLst>
  </p:cSld>
  <p:clrMapOvr>
    <a:masterClrMapping/>
  </p:clrMapOvr>
  <p:transition spd="slow">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37F72D-7AA6-4B5E-A356-3C1C9A7A22C3}" type="datetimeFigureOut">
              <a:rPr lang="en-US" smtClean="0"/>
              <a:t>8/15/2021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406029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37F72D-7AA6-4B5E-A356-3C1C9A7A22C3}" type="datetimeFigureOut">
              <a:rPr lang="en-US" smtClean="0"/>
              <a:t>8/15/2021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323355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7F72D-7AA6-4B5E-A356-3C1C9A7A22C3}"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40398-B79E-4340-B767-E825C2C98454}" type="slidenum">
              <a:rPr lang="en-US" smtClean="0"/>
              <a:t>‹#›</a:t>
            </a:fld>
            <a:endParaRPr lang="en-US"/>
          </a:p>
        </p:txBody>
      </p:sp>
    </p:spTree>
    <p:extLst>
      <p:ext uri="{BB962C8B-B14F-4D97-AF65-F5344CB8AC3E}">
        <p14:creationId xmlns:p14="http://schemas.microsoft.com/office/powerpoint/2010/main" val="86274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3C37F72D-7AA6-4B5E-A356-3C1C9A7A22C3}" type="datetimeFigureOut">
              <a:rPr lang="en-US" smtClean="0"/>
              <a:t>8/15/2021</a:t>
            </a:fld>
            <a:endParaRPr lang="en-US"/>
          </a:p>
        </p:txBody>
      </p:sp>
      <p:sp>
        <p:nvSpPr>
          <p:cNvPr id="5" name="Footer Placeholder 4"/>
          <p:cNvSpPr>
            <a:spLocks noGrp="1"/>
          </p:cNvSpPr>
          <p:nvPr>
            <p:ph type="ftr" sz="quarter" idx="11"/>
          </p:nvPr>
        </p:nvSpPr>
        <p:spPr>
          <a:xfrm>
            <a:off x="510241" y="5936189"/>
            <a:ext cx="4518959" cy="365125"/>
          </a:xfrm>
        </p:spPr>
        <p:txBody>
          <a:bodyPr/>
          <a:lstStyle/>
          <a:p>
            <a:endParaRPr lang="en-US"/>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60E40398-B79E-4340-B767-E825C2C98454}" type="slidenum">
              <a:rPr lang="en-US" smtClean="0"/>
              <a:t>‹#›</a:t>
            </a:fld>
            <a:endParaRPr lang="en-US"/>
          </a:p>
        </p:txBody>
      </p:sp>
    </p:spTree>
    <p:extLst>
      <p:ext uri="{BB962C8B-B14F-4D97-AF65-F5344CB8AC3E}">
        <p14:creationId xmlns:p14="http://schemas.microsoft.com/office/powerpoint/2010/main" val="250700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605E119-83E3-4EE8-B33F-6F6DD1D0D1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5D44E9-9398-4E90-AB79-C7690E73DC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A8F2B9-D41C-4451-A6C5-606AFF5D234B}"/>
              </a:ext>
            </a:extLst>
          </p:cNvPr>
          <p:cNvSpPr>
            <a:spLocks noGrp="1" noChangeArrowheads="1"/>
          </p:cNvSpPr>
          <p:nvPr>
            <p:ph type="sldNum" sz="quarter" idx="12"/>
          </p:nvPr>
        </p:nvSpPr>
        <p:spPr>
          <a:ln/>
        </p:spPr>
        <p:txBody>
          <a:bodyPr/>
          <a:lstStyle>
            <a:lvl1pPr>
              <a:defRPr/>
            </a:lvl1pPr>
          </a:lstStyle>
          <a:p>
            <a:fld id="{7E0E0168-9614-42E2-9508-B550792B8184}" type="slidenum">
              <a:rPr lang="en-US" altLang="en-US"/>
              <a:pPr/>
              <a:t>‹#›</a:t>
            </a:fld>
            <a:endParaRPr lang="en-US" altLang="en-US"/>
          </a:p>
        </p:txBody>
      </p:sp>
    </p:spTree>
    <p:extLst>
      <p:ext uri="{BB962C8B-B14F-4D97-AF65-F5344CB8AC3E}">
        <p14:creationId xmlns:p14="http://schemas.microsoft.com/office/powerpoint/2010/main" val="3431649229"/>
      </p:ext>
    </p:extLst>
  </p:cSld>
  <p:clrMapOvr>
    <a:masterClrMapping/>
  </p:clrMapOvr>
  <p:transition spd="slow">
    <p:split orient="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DBED43-6D79-4C26-8DDF-98CA7616E5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88CA52-C14E-493B-B546-132DCEFB68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90B0AF-B0B9-4236-8C60-F7FA71EF9DAC}"/>
              </a:ext>
            </a:extLst>
          </p:cNvPr>
          <p:cNvSpPr>
            <a:spLocks noGrp="1" noChangeArrowheads="1"/>
          </p:cNvSpPr>
          <p:nvPr>
            <p:ph type="sldNum" sz="quarter" idx="12"/>
          </p:nvPr>
        </p:nvSpPr>
        <p:spPr>
          <a:ln/>
        </p:spPr>
        <p:txBody>
          <a:bodyPr/>
          <a:lstStyle>
            <a:lvl1pPr>
              <a:defRPr/>
            </a:lvl1pPr>
          </a:lstStyle>
          <a:p>
            <a:fld id="{8C3EC727-1BFF-4B39-B675-85FD7562E109}" type="slidenum">
              <a:rPr lang="en-US" altLang="en-US"/>
              <a:pPr/>
              <a:t>‹#›</a:t>
            </a:fld>
            <a:endParaRPr lang="en-US" altLang="en-US"/>
          </a:p>
        </p:txBody>
      </p:sp>
    </p:spTree>
    <p:extLst>
      <p:ext uri="{BB962C8B-B14F-4D97-AF65-F5344CB8AC3E}">
        <p14:creationId xmlns:p14="http://schemas.microsoft.com/office/powerpoint/2010/main" val="3475183005"/>
      </p:ext>
    </p:extLst>
  </p:cSld>
  <p:clrMapOvr>
    <a:masterClrMapping/>
  </p:clrMapOvr>
  <p:transition spd="slow">
    <p:split orient="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B47D5A-F76C-46F0-BA38-62C1D32D58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A160C8-D48D-49A1-BC33-890613215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580592-A2EA-4A39-8B8E-22806B2DD7D4}"/>
              </a:ext>
            </a:extLst>
          </p:cNvPr>
          <p:cNvSpPr>
            <a:spLocks noGrp="1" noChangeArrowheads="1"/>
          </p:cNvSpPr>
          <p:nvPr>
            <p:ph type="sldNum" sz="quarter" idx="12"/>
          </p:nvPr>
        </p:nvSpPr>
        <p:spPr>
          <a:ln/>
        </p:spPr>
        <p:txBody>
          <a:bodyPr/>
          <a:lstStyle>
            <a:lvl1pPr>
              <a:defRPr/>
            </a:lvl1pPr>
          </a:lstStyle>
          <a:p>
            <a:fld id="{027C342C-97EB-4E36-ADC3-028AF324E730}" type="slidenum">
              <a:rPr lang="en-US" altLang="en-US"/>
              <a:pPr/>
              <a:t>‹#›</a:t>
            </a:fld>
            <a:endParaRPr lang="en-US" altLang="en-US"/>
          </a:p>
        </p:txBody>
      </p:sp>
    </p:spTree>
    <p:extLst>
      <p:ext uri="{BB962C8B-B14F-4D97-AF65-F5344CB8AC3E}">
        <p14:creationId xmlns:p14="http://schemas.microsoft.com/office/powerpoint/2010/main" val="2202935420"/>
      </p:ext>
    </p:extLst>
  </p:cSld>
  <p:clrMapOvr>
    <a:masterClrMapping/>
  </p:clrMapOvr>
  <p:transition spd="slow">
    <p:split orient="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A0BDA5F-D59C-4B78-98B6-E8AD9FE0C4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4DF2E7-87F8-412B-92EE-A664675E17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2A9956-5831-482D-9B10-EDE479D75380}"/>
              </a:ext>
            </a:extLst>
          </p:cNvPr>
          <p:cNvSpPr>
            <a:spLocks noGrp="1" noChangeArrowheads="1"/>
          </p:cNvSpPr>
          <p:nvPr>
            <p:ph type="sldNum" sz="quarter" idx="12"/>
          </p:nvPr>
        </p:nvSpPr>
        <p:spPr>
          <a:ln/>
        </p:spPr>
        <p:txBody>
          <a:bodyPr/>
          <a:lstStyle>
            <a:lvl1pPr>
              <a:defRPr/>
            </a:lvl1pPr>
          </a:lstStyle>
          <a:p>
            <a:fld id="{0C6751CA-26C5-4299-A8F9-50D6F11D37EC}" type="slidenum">
              <a:rPr lang="en-US" altLang="en-US"/>
              <a:pPr/>
              <a:t>‹#›</a:t>
            </a:fld>
            <a:endParaRPr lang="en-US" altLang="en-US"/>
          </a:p>
        </p:txBody>
      </p:sp>
    </p:spTree>
    <p:extLst>
      <p:ext uri="{BB962C8B-B14F-4D97-AF65-F5344CB8AC3E}">
        <p14:creationId xmlns:p14="http://schemas.microsoft.com/office/powerpoint/2010/main" val="3468924504"/>
      </p:ext>
    </p:extLst>
  </p:cSld>
  <p:clrMapOvr>
    <a:masterClrMapping/>
  </p:clrMapOvr>
  <p:transition spd="slow">
    <p:split orient="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1B60871-21F5-49D6-A439-3AEA36777F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EB033AE-4905-4D54-AA79-55269B8433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2DBAFF0-A32E-4692-901D-B52AE1377376}"/>
              </a:ext>
            </a:extLst>
          </p:cNvPr>
          <p:cNvSpPr>
            <a:spLocks noGrp="1" noChangeArrowheads="1"/>
          </p:cNvSpPr>
          <p:nvPr>
            <p:ph type="sldNum" sz="quarter" idx="12"/>
          </p:nvPr>
        </p:nvSpPr>
        <p:spPr>
          <a:ln/>
        </p:spPr>
        <p:txBody>
          <a:bodyPr/>
          <a:lstStyle>
            <a:lvl1pPr>
              <a:defRPr/>
            </a:lvl1pPr>
          </a:lstStyle>
          <a:p>
            <a:fld id="{60FC8ED7-CBAF-46E1-928D-203CD65C4018}" type="slidenum">
              <a:rPr lang="en-US" altLang="en-US"/>
              <a:pPr/>
              <a:t>‹#›</a:t>
            </a:fld>
            <a:endParaRPr lang="en-US" altLang="en-US"/>
          </a:p>
        </p:txBody>
      </p:sp>
    </p:spTree>
    <p:extLst>
      <p:ext uri="{BB962C8B-B14F-4D97-AF65-F5344CB8AC3E}">
        <p14:creationId xmlns:p14="http://schemas.microsoft.com/office/powerpoint/2010/main" val="2555423085"/>
      </p:ext>
    </p:extLst>
  </p:cSld>
  <p:clrMapOvr>
    <a:masterClrMapping/>
  </p:clrMapOvr>
  <p:transition spd="slow">
    <p:split orient="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BD4316B-E75A-4AE0-895C-D95FAF03EEE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E7DC7BE-803F-42A1-A55C-9AE6CF654B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1105B59-4073-4DC6-AE91-A5D65055F3ED}"/>
              </a:ext>
            </a:extLst>
          </p:cNvPr>
          <p:cNvSpPr>
            <a:spLocks noGrp="1" noChangeArrowheads="1"/>
          </p:cNvSpPr>
          <p:nvPr>
            <p:ph type="sldNum" sz="quarter" idx="12"/>
          </p:nvPr>
        </p:nvSpPr>
        <p:spPr>
          <a:ln/>
        </p:spPr>
        <p:txBody>
          <a:bodyPr/>
          <a:lstStyle>
            <a:lvl1pPr>
              <a:defRPr/>
            </a:lvl1pPr>
          </a:lstStyle>
          <a:p>
            <a:fld id="{37284801-E56D-4D27-BF93-CB817C3A7FE3}" type="slidenum">
              <a:rPr lang="en-US" altLang="en-US"/>
              <a:pPr/>
              <a:t>‹#›</a:t>
            </a:fld>
            <a:endParaRPr lang="en-US" altLang="en-US"/>
          </a:p>
        </p:txBody>
      </p:sp>
    </p:spTree>
    <p:extLst>
      <p:ext uri="{BB962C8B-B14F-4D97-AF65-F5344CB8AC3E}">
        <p14:creationId xmlns:p14="http://schemas.microsoft.com/office/powerpoint/2010/main" val="1893739275"/>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8B5AF8-CC5A-42D0-B179-5A8C8B396E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EEB48E-84CA-4681-BA2D-E070CA686F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B10C91C-FD91-4262-84D3-1D4B3316FCEF}"/>
              </a:ext>
            </a:extLst>
          </p:cNvPr>
          <p:cNvSpPr>
            <a:spLocks noGrp="1" noChangeArrowheads="1"/>
          </p:cNvSpPr>
          <p:nvPr>
            <p:ph type="sldNum" sz="quarter" idx="12"/>
          </p:nvPr>
        </p:nvSpPr>
        <p:spPr>
          <a:ln/>
        </p:spPr>
        <p:txBody>
          <a:bodyPr/>
          <a:lstStyle>
            <a:lvl1pPr>
              <a:defRPr/>
            </a:lvl1pPr>
          </a:lstStyle>
          <a:p>
            <a:fld id="{8B7D7636-1917-49E9-BEAB-4AD0EE2326FF}" type="slidenum">
              <a:rPr lang="en-US" altLang="en-US"/>
              <a:pPr/>
              <a:t>‹#›</a:t>
            </a:fld>
            <a:endParaRPr lang="en-US" altLang="en-US"/>
          </a:p>
        </p:txBody>
      </p:sp>
    </p:spTree>
    <p:extLst>
      <p:ext uri="{BB962C8B-B14F-4D97-AF65-F5344CB8AC3E}">
        <p14:creationId xmlns:p14="http://schemas.microsoft.com/office/powerpoint/2010/main" val="2489813313"/>
      </p:ext>
    </p:extLst>
  </p:cSld>
  <p:clrMapOvr>
    <a:masterClrMapping/>
  </p:clrMapOvr>
  <p:transition spd="slow">
    <p:split orient="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8502D6-BDB0-4C6E-B85F-F58AF448CB3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4B05573-8631-47C0-97C1-34578AD6CD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3EAFAE5-20ED-4743-8A3D-CD62899B8B95}"/>
              </a:ext>
            </a:extLst>
          </p:cNvPr>
          <p:cNvSpPr>
            <a:spLocks noGrp="1" noChangeArrowheads="1"/>
          </p:cNvSpPr>
          <p:nvPr>
            <p:ph type="sldNum" sz="quarter" idx="12"/>
          </p:nvPr>
        </p:nvSpPr>
        <p:spPr>
          <a:ln/>
        </p:spPr>
        <p:txBody>
          <a:bodyPr/>
          <a:lstStyle>
            <a:lvl1pPr>
              <a:defRPr/>
            </a:lvl1pPr>
          </a:lstStyle>
          <a:p>
            <a:fld id="{2EC6B9A0-31D5-407E-AB6F-E0BAB6B0D6AB}" type="slidenum">
              <a:rPr lang="en-US" altLang="en-US"/>
              <a:pPr/>
              <a:t>‹#›</a:t>
            </a:fld>
            <a:endParaRPr lang="en-US" altLang="en-US"/>
          </a:p>
        </p:txBody>
      </p:sp>
    </p:spTree>
    <p:extLst>
      <p:ext uri="{BB962C8B-B14F-4D97-AF65-F5344CB8AC3E}">
        <p14:creationId xmlns:p14="http://schemas.microsoft.com/office/powerpoint/2010/main" val="2440638713"/>
      </p:ext>
    </p:extLst>
  </p:cSld>
  <p:clrMapOvr>
    <a:masterClrMapping/>
  </p:clrMapOvr>
  <p:transition spd="slow">
    <p:split orient="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C3FAC3-3B19-4EF7-B2FE-918E463E57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74C6B3-524D-4216-9625-3B7B59B760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CDF70D-C06F-45B9-900C-AAB1E1AFC741}"/>
              </a:ext>
            </a:extLst>
          </p:cNvPr>
          <p:cNvSpPr>
            <a:spLocks noGrp="1" noChangeArrowheads="1"/>
          </p:cNvSpPr>
          <p:nvPr>
            <p:ph type="sldNum" sz="quarter" idx="12"/>
          </p:nvPr>
        </p:nvSpPr>
        <p:spPr>
          <a:ln/>
        </p:spPr>
        <p:txBody>
          <a:bodyPr/>
          <a:lstStyle>
            <a:lvl1pPr>
              <a:defRPr/>
            </a:lvl1pPr>
          </a:lstStyle>
          <a:p>
            <a:fld id="{F72123CA-20B1-43DD-A19B-CE6BEE85605E}" type="slidenum">
              <a:rPr lang="en-US" altLang="en-US"/>
              <a:pPr/>
              <a:t>‹#›</a:t>
            </a:fld>
            <a:endParaRPr lang="en-US" altLang="en-US"/>
          </a:p>
        </p:txBody>
      </p:sp>
    </p:spTree>
    <p:extLst>
      <p:ext uri="{BB962C8B-B14F-4D97-AF65-F5344CB8AC3E}">
        <p14:creationId xmlns:p14="http://schemas.microsoft.com/office/powerpoint/2010/main" val="473078012"/>
      </p:ext>
    </p:extLst>
  </p:cSld>
  <p:clrMapOvr>
    <a:masterClrMapping/>
  </p:clrMapOvr>
  <p:transition spd="slow">
    <p:split orient="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EF3591-493B-439C-88D2-D7A340E160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D37840-501B-4282-9BB7-B4A933F7FA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EA2CC7-4EE2-4F64-BF97-C97728CEEFD7}"/>
              </a:ext>
            </a:extLst>
          </p:cNvPr>
          <p:cNvSpPr>
            <a:spLocks noGrp="1" noChangeArrowheads="1"/>
          </p:cNvSpPr>
          <p:nvPr>
            <p:ph type="sldNum" sz="quarter" idx="12"/>
          </p:nvPr>
        </p:nvSpPr>
        <p:spPr>
          <a:ln/>
        </p:spPr>
        <p:txBody>
          <a:bodyPr/>
          <a:lstStyle>
            <a:lvl1pPr>
              <a:defRPr/>
            </a:lvl1pPr>
          </a:lstStyle>
          <a:p>
            <a:fld id="{BDFF5338-2997-43DB-9460-8CC65BD7BE37}" type="slidenum">
              <a:rPr lang="en-US" altLang="en-US"/>
              <a:pPr/>
              <a:t>‹#›</a:t>
            </a:fld>
            <a:endParaRPr lang="en-US" altLang="en-US"/>
          </a:p>
        </p:txBody>
      </p:sp>
    </p:spTree>
    <p:extLst>
      <p:ext uri="{BB962C8B-B14F-4D97-AF65-F5344CB8AC3E}">
        <p14:creationId xmlns:p14="http://schemas.microsoft.com/office/powerpoint/2010/main" val="1741773981"/>
      </p:ext>
    </p:extLst>
  </p:cSld>
  <p:clrMapOvr>
    <a:masterClrMapping/>
  </p:clrMapOvr>
  <p:transition spd="slow">
    <p:split orient="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D21338-382F-4102-95F8-682096BB5D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437929-FA54-43FE-9B1B-4F75B6E7B9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F42A9A-84B7-48EF-A5E6-6001F8F83BDC}"/>
              </a:ext>
            </a:extLst>
          </p:cNvPr>
          <p:cNvSpPr>
            <a:spLocks noGrp="1" noChangeArrowheads="1"/>
          </p:cNvSpPr>
          <p:nvPr>
            <p:ph type="sldNum" sz="quarter" idx="12"/>
          </p:nvPr>
        </p:nvSpPr>
        <p:spPr>
          <a:ln/>
        </p:spPr>
        <p:txBody>
          <a:bodyPr/>
          <a:lstStyle>
            <a:lvl1pPr>
              <a:defRPr/>
            </a:lvl1pPr>
          </a:lstStyle>
          <a:p>
            <a:fld id="{F6D8525E-6CF1-4D1C-A98D-25C1124FA3CC}" type="slidenum">
              <a:rPr lang="en-US" altLang="en-US"/>
              <a:pPr/>
              <a:t>‹#›</a:t>
            </a:fld>
            <a:endParaRPr lang="en-US" altLang="en-US"/>
          </a:p>
        </p:txBody>
      </p:sp>
    </p:spTree>
    <p:extLst>
      <p:ext uri="{BB962C8B-B14F-4D97-AF65-F5344CB8AC3E}">
        <p14:creationId xmlns:p14="http://schemas.microsoft.com/office/powerpoint/2010/main" val="758028142"/>
      </p:ext>
    </p:extLst>
  </p:cSld>
  <p:clrMapOvr>
    <a:masterClrMapping/>
  </p:clrMapOvr>
  <p:transition spd="slow">
    <p:split orient="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721F0C-6E4F-4AD6-9408-B3D0B003E8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50C4D5-33D2-49E6-BB73-1F713291BD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D0E8F0-A5FC-4292-A38D-F191B31DF07F}"/>
              </a:ext>
            </a:extLst>
          </p:cNvPr>
          <p:cNvSpPr>
            <a:spLocks noGrp="1" noChangeArrowheads="1"/>
          </p:cNvSpPr>
          <p:nvPr>
            <p:ph type="sldNum" sz="quarter" idx="12"/>
          </p:nvPr>
        </p:nvSpPr>
        <p:spPr>
          <a:ln/>
        </p:spPr>
        <p:txBody>
          <a:bodyPr/>
          <a:lstStyle>
            <a:lvl1pPr>
              <a:defRPr/>
            </a:lvl1pPr>
          </a:lstStyle>
          <a:p>
            <a:fld id="{397DAD5C-93C3-4732-9E0F-CC3964DC264F}" type="slidenum">
              <a:rPr lang="en-US" altLang="en-US"/>
              <a:pPr/>
              <a:t>‹#›</a:t>
            </a:fld>
            <a:endParaRPr lang="en-US" altLang="en-US"/>
          </a:p>
        </p:txBody>
      </p:sp>
    </p:spTree>
    <p:extLst>
      <p:ext uri="{BB962C8B-B14F-4D97-AF65-F5344CB8AC3E}">
        <p14:creationId xmlns:p14="http://schemas.microsoft.com/office/powerpoint/2010/main" val="2796306697"/>
      </p:ext>
    </p:extLst>
  </p:cSld>
  <p:clrMapOvr>
    <a:masterClrMapping/>
  </p:clrMapOvr>
  <p:transition spd="slow">
    <p:split orient="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5E170A5-0926-4D02-8BC7-39CF97DFEC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3CBD01-7C48-4FC9-867D-96CCA29FA7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FCB90B2-28A7-42DA-BD5D-5F5E9E21F163}"/>
              </a:ext>
            </a:extLst>
          </p:cNvPr>
          <p:cNvSpPr>
            <a:spLocks noGrp="1" noChangeArrowheads="1"/>
          </p:cNvSpPr>
          <p:nvPr>
            <p:ph type="sldNum" sz="quarter" idx="12"/>
          </p:nvPr>
        </p:nvSpPr>
        <p:spPr>
          <a:ln/>
        </p:spPr>
        <p:txBody>
          <a:bodyPr/>
          <a:lstStyle>
            <a:lvl1pPr>
              <a:defRPr/>
            </a:lvl1pPr>
          </a:lstStyle>
          <a:p>
            <a:fld id="{B6F43295-D0AE-4224-BDAC-D9B4794A5649}" type="slidenum">
              <a:rPr lang="en-US" altLang="en-US"/>
              <a:pPr/>
              <a:t>‹#›</a:t>
            </a:fld>
            <a:endParaRPr lang="en-US" altLang="en-US"/>
          </a:p>
        </p:txBody>
      </p:sp>
    </p:spTree>
    <p:extLst>
      <p:ext uri="{BB962C8B-B14F-4D97-AF65-F5344CB8AC3E}">
        <p14:creationId xmlns:p14="http://schemas.microsoft.com/office/powerpoint/2010/main" val="4189976513"/>
      </p:ext>
    </p:extLst>
  </p:cSld>
  <p:clrMapOvr>
    <a:masterClrMapping/>
  </p:clrMapOvr>
  <p:transition spd="slow">
    <p:split orient="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05CE02F-4856-43BB-A0BD-6DD595A726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3F5406-B6DF-4E73-B3A9-F2D17995DB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AAD879-12DF-4506-8113-B785801FF308}"/>
              </a:ext>
            </a:extLst>
          </p:cNvPr>
          <p:cNvSpPr>
            <a:spLocks noGrp="1" noChangeArrowheads="1"/>
          </p:cNvSpPr>
          <p:nvPr>
            <p:ph type="sldNum" sz="quarter" idx="12"/>
          </p:nvPr>
        </p:nvSpPr>
        <p:spPr>
          <a:ln/>
        </p:spPr>
        <p:txBody>
          <a:bodyPr/>
          <a:lstStyle>
            <a:lvl1pPr>
              <a:defRPr/>
            </a:lvl1pPr>
          </a:lstStyle>
          <a:p>
            <a:fld id="{13E54D0C-51AE-465C-85E4-CFD6EBBF1A9B}" type="slidenum">
              <a:rPr lang="en-US" altLang="en-US"/>
              <a:pPr/>
              <a:t>‹#›</a:t>
            </a:fld>
            <a:endParaRPr lang="en-US" altLang="en-US"/>
          </a:p>
        </p:txBody>
      </p:sp>
    </p:spTree>
    <p:extLst>
      <p:ext uri="{BB962C8B-B14F-4D97-AF65-F5344CB8AC3E}">
        <p14:creationId xmlns:p14="http://schemas.microsoft.com/office/powerpoint/2010/main" val="1883484729"/>
      </p:ext>
    </p:extLst>
  </p:cSld>
  <p:clrMapOvr>
    <a:masterClrMapping/>
  </p:clrMapOvr>
  <p:transition spd="slow">
    <p:split orient="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978EC2-E69E-4270-99A5-A25BB4B1AD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4618AC-C749-4BB3-BB55-66BAA6D44B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CDACC4-749A-418D-A680-DA27258BE114}"/>
              </a:ext>
            </a:extLst>
          </p:cNvPr>
          <p:cNvSpPr>
            <a:spLocks noGrp="1" noChangeArrowheads="1"/>
          </p:cNvSpPr>
          <p:nvPr>
            <p:ph type="sldNum" sz="quarter" idx="12"/>
          </p:nvPr>
        </p:nvSpPr>
        <p:spPr>
          <a:ln/>
        </p:spPr>
        <p:txBody>
          <a:bodyPr/>
          <a:lstStyle>
            <a:lvl1pPr>
              <a:defRPr/>
            </a:lvl1pPr>
          </a:lstStyle>
          <a:p>
            <a:fld id="{E28EFAFB-1118-4654-A58F-8D9377B5C724}" type="slidenum">
              <a:rPr lang="en-US" altLang="en-US"/>
              <a:pPr/>
              <a:t>‹#›</a:t>
            </a:fld>
            <a:endParaRPr lang="en-US" altLang="en-US"/>
          </a:p>
        </p:txBody>
      </p:sp>
    </p:spTree>
    <p:extLst>
      <p:ext uri="{BB962C8B-B14F-4D97-AF65-F5344CB8AC3E}">
        <p14:creationId xmlns:p14="http://schemas.microsoft.com/office/powerpoint/2010/main" val="3220039727"/>
      </p:ext>
    </p:extLst>
  </p:cSld>
  <p:clrMapOvr>
    <a:masterClrMapping/>
  </p:clrMapOvr>
  <p:transition spd="slow">
    <p:split orient="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62A2C86-368A-46C5-AE88-9B8960FE83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9343AD-7231-4DA6-A657-3B56666C76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A7B22A-3959-4AA2-BF0F-0A71567E409B}"/>
              </a:ext>
            </a:extLst>
          </p:cNvPr>
          <p:cNvSpPr>
            <a:spLocks noGrp="1" noChangeArrowheads="1"/>
          </p:cNvSpPr>
          <p:nvPr>
            <p:ph type="sldNum" sz="quarter" idx="12"/>
          </p:nvPr>
        </p:nvSpPr>
        <p:spPr>
          <a:ln/>
        </p:spPr>
        <p:txBody>
          <a:bodyPr/>
          <a:lstStyle>
            <a:lvl1pPr>
              <a:defRPr/>
            </a:lvl1pPr>
          </a:lstStyle>
          <a:p>
            <a:fld id="{52043BE9-CC41-4FFF-9751-1DEC3A19E920}" type="slidenum">
              <a:rPr lang="en-US" altLang="en-US"/>
              <a:pPr/>
              <a:t>‹#›</a:t>
            </a:fld>
            <a:endParaRPr lang="en-US" altLang="en-US"/>
          </a:p>
        </p:txBody>
      </p:sp>
    </p:spTree>
    <p:extLst>
      <p:ext uri="{BB962C8B-B14F-4D97-AF65-F5344CB8AC3E}">
        <p14:creationId xmlns:p14="http://schemas.microsoft.com/office/powerpoint/2010/main" val="2163921460"/>
      </p:ext>
    </p:extLst>
  </p:cSld>
  <p:clrMapOvr>
    <a:masterClrMapping/>
  </p:clrMapOvr>
  <p:transition spd="slow">
    <p:split orient="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F19A02-442D-41B7-A21C-4AFF382865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DA05E2-295D-457E-995D-1CE840446B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D5CA41-283B-4324-8836-9D49C6CECF72}"/>
              </a:ext>
            </a:extLst>
          </p:cNvPr>
          <p:cNvSpPr>
            <a:spLocks noGrp="1" noChangeArrowheads="1"/>
          </p:cNvSpPr>
          <p:nvPr>
            <p:ph type="sldNum" sz="quarter" idx="12"/>
          </p:nvPr>
        </p:nvSpPr>
        <p:spPr>
          <a:ln/>
        </p:spPr>
        <p:txBody>
          <a:bodyPr/>
          <a:lstStyle>
            <a:lvl1pPr>
              <a:defRPr/>
            </a:lvl1pPr>
          </a:lstStyle>
          <a:p>
            <a:fld id="{19240A47-DD9E-4D20-A8A5-978A388ADCF9}" type="slidenum">
              <a:rPr lang="en-US" altLang="en-US"/>
              <a:pPr/>
              <a:t>‹#›</a:t>
            </a:fld>
            <a:endParaRPr lang="en-US" altLang="en-US"/>
          </a:p>
        </p:txBody>
      </p:sp>
    </p:spTree>
    <p:extLst>
      <p:ext uri="{BB962C8B-B14F-4D97-AF65-F5344CB8AC3E}">
        <p14:creationId xmlns:p14="http://schemas.microsoft.com/office/powerpoint/2010/main" val="1824960114"/>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A467A6E-138E-4E39-8540-9FA4686521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FBE7AC-B244-4DB6-A81D-B189E8964F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098763-68DC-49DC-AD80-F386FB5EA0D5}"/>
              </a:ext>
            </a:extLst>
          </p:cNvPr>
          <p:cNvSpPr>
            <a:spLocks noGrp="1" noChangeArrowheads="1"/>
          </p:cNvSpPr>
          <p:nvPr>
            <p:ph type="sldNum" sz="quarter" idx="12"/>
          </p:nvPr>
        </p:nvSpPr>
        <p:spPr>
          <a:ln/>
        </p:spPr>
        <p:txBody>
          <a:bodyPr/>
          <a:lstStyle>
            <a:lvl1pPr>
              <a:defRPr/>
            </a:lvl1pPr>
          </a:lstStyle>
          <a:p>
            <a:fld id="{2C94159E-854A-4A89-800D-F8BBE00B2AFA}" type="slidenum">
              <a:rPr lang="en-US" altLang="en-US"/>
              <a:pPr/>
              <a:t>‹#›</a:t>
            </a:fld>
            <a:endParaRPr lang="en-US" altLang="en-US"/>
          </a:p>
        </p:txBody>
      </p:sp>
    </p:spTree>
    <p:extLst>
      <p:ext uri="{BB962C8B-B14F-4D97-AF65-F5344CB8AC3E}">
        <p14:creationId xmlns:p14="http://schemas.microsoft.com/office/powerpoint/2010/main" val="845546519"/>
      </p:ext>
    </p:extLst>
  </p:cSld>
  <p:clrMapOvr>
    <a:masterClrMapping/>
  </p:clrMapOvr>
  <p:transition spd="slow">
    <p:split orient="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8DA87A-95B1-4E59-BE6B-DD321A3C71D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74009DB-A74D-47F6-8C96-075AE29A39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881CC30-4E97-4623-AA97-1FFF74B758EB}"/>
              </a:ext>
            </a:extLst>
          </p:cNvPr>
          <p:cNvSpPr>
            <a:spLocks noGrp="1" noChangeArrowheads="1"/>
          </p:cNvSpPr>
          <p:nvPr>
            <p:ph type="sldNum" sz="quarter" idx="12"/>
          </p:nvPr>
        </p:nvSpPr>
        <p:spPr>
          <a:ln/>
        </p:spPr>
        <p:txBody>
          <a:bodyPr/>
          <a:lstStyle>
            <a:lvl1pPr>
              <a:defRPr/>
            </a:lvl1pPr>
          </a:lstStyle>
          <a:p>
            <a:fld id="{1AC4F40E-D725-4F75-A307-D76834E61C9B}" type="slidenum">
              <a:rPr lang="en-US" altLang="en-US"/>
              <a:pPr/>
              <a:t>‹#›</a:t>
            </a:fld>
            <a:endParaRPr lang="en-US" altLang="en-US"/>
          </a:p>
        </p:txBody>
      </p:sp>
    </p:spTree>
    <p:extLst>
      <p:ext uri="{BB962C8B-B14F-4D97-AF65-F5344CB8AC3E}">
        <p14:creationId xmlns:p14="http://schemas.microsoft.com/office/powerpoint/2010/main" val="1738181462"/>
      </p:ext>
    </p:extLst>
  </p:cSld>
  <p:clrMapOvr>
    <a:masterClrMapping/>
  </p:clrMapOvr>
  <p:transition spd="slow">
    <p:split orient="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755241B-5075-4002-B645-DEE5A2FC0D0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071AA8C-BC8A-4037-9686-2C0A5536ED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BEF7C1A-F864-4FBD-BA10-F54E85F6659E}"/>
              </a:ext>
            </a:extLst>
          </p:cNvPr>
          <p:cNvSpPr>
            <a:spLocks noGrp="1" noChangeArrowheads="1"/>
          </p:cNvSpPr>
          <p:nvPr>
            <p:ph type="sldNum" sz="quarter" idx="12"/>
          </p:nvPr>
        </p:nvSpPr>
        <p:spPr>
          <a:ln/>
        </p:spPr>
        <p:txBody>
          <a:bodyPr/>
          <a:lstStyle>
            <a:lvl1pPr>
              <a:defRPr/>
            </a:lvl1pPr>
          </a:lstStyle>
          <a:p>
            <a:fld id="{834ECFEA-A1E8-4B65-9214-4872A816FD7D}" type="slidenum">
              <a:rPr lang="en-US" altLang="en-US"/>
              <a:pPr/>
              <a:t>‹#›</a:t>
            </a:fld>
            <a:endParaRPr lang="en-US" altLang="en-US"/>
          </a:p>
        </p:txBody>
      </p:sp>
    </p:spTree>
    <p:extLst>
      <p:ext uri="{BB962C8B-B14F-4D97-AF65-F5344CB8AC3E}">
        <p14:creationId xmlns:p14="http://schemas.microsoft.com/office/powerpoint/2010/main" val="127003639"/>
      </p:ext>
    </p:extLst>
  </p:cSld>
  <p:clrMapOvr>
    <a:masterClrMapping/>
  </p:clrMapOvr>
  <p:transition spd="slow">
    <p:split orient="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7C5444-27E3-4BCA-9AE8-CFA8CD63AA6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75E33AE-2456-47EC-8024-B1E5D36F06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A33543C-509F-4BD0-8B7C-A4E6A6D4DC39}"/>
              </a:ext>
            </a:extLst>
          </p:cNvPr>
          <p:cNvSpPr>
            <a:spLocks noGrp="1" noChangeArrowheads="1"/>
          </p:cNvSpPr>
          <p:nvPr>
            <p:ph type="sldNum" sz="quarter" idx="12"/>
          </p:nvPr>
        </p:nvSpPr>
        <p:spPr>
          <a:ln/>
        </p:spPr>
        <p:txBody>
          <a:bodyPr/>
          <a:lstStyle>
            <a:lvl1pPr>
              <a:defRPr/>
            </a:lvl1pPr>
          </a:lstStyle>
          <a:p>
            <a:fld id="{DD3A6B3D-5D2E-4DEF-99C1-294AE381E9CE}" type="slidenum">
              <a:rPr lang="en-US" altLang="en-US"/>
              <a:pPr/>
              <a:t>‹#›</a:t>
            </a:fld>
            <a:endParaRPr lang="en-US" altLang="en-US"/>
          </a:p>
        </p:txBody>
      </p:sp>
    </p:spTree>
    <p:extLst>
      <p:ext uri="{BB962C8B-B14F-4D97-AF65-F5344CB8AC3E}">
        <p14:creationId xmlns:p14="http://schemas.microsoft.com/office/powerpoint/2010/main" val="3305729386"/>
      </p:ext>
    </p:extLst>
  </p:cSld>
  <p:clrMapOvr>
    <a:masterClrMapping/>
  </p:clrMapOvr>
  <p:transition spd="slow">
    <p:split orient="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E6FCD1-912A-4370-BCDF-CE20257E73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9D55F5-BF6A-4BA0-9640-5DA2C94D60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4AD58E-B3DA-4EBF-AE80-A6281A9416BE}"/>
              </a:ext>
            </a:extLst>
          </p:cNvPr>
          <p:cNvSpPr>
            <a:spLocks noGrp="1" noChangeArrowheads="1"/>
          </p:cNvSpPr>
          <p:nvPr>
            <p:ph type="sldNum" sz="quarter" idx="12"/>
          </p:nvPr>
        </p:nvSpPr>
        <p:spPr>
          <a:ln/>
        </p:spPr>
        <p:txBody>
          <a:bodyPr/>
          <a:lstStyle>
            <a:lvl1pPr>
              <a:defRPr/>
            </a:lvl1pPr>
          </a:lstStyle>
          <a:p>
            <a:fld id="{DBA8719B-1ACA-4A6F-AA70-6EC989782F4D}" type="slidenum">
              <a:rPr lang="en-US" altLang="en-US"/>
              <a:pPr/>
              <a:t>‹#›</a:t>
            </a:fld>
            <a:endParaRPr lang="en-US" altLang="en-US"/>
          </a:p>
        </p:txBody>
      </p:sp>
    </p:spTree>
    <p:extLst>
      <p:ext uri="{BB962C8B-B14F-4D97-AF65-F5344CB8AC3E}">
        <p14:creationId xmlns:p14="http://schemas.microsoft.com/office/powerpoint/2010/main" val="668020046"/>
      </p:ext>
    </p:extLst>
  </p:cSld>
  <p:clrMapOvr>
    <a:masterClrMapping/>
  </p:clrMapOvr>
  <p:transition spd="slow">
    <p:split orient="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0F430F3-84DA-4F75-A791-651B30A935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2077DC-31C2-4429-8775-0FA0DB6314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2749884-9561-468F-B86A-C239AB5B1E92}"/>
              </a:ext>
            </a:extLst>
          </p:cNvPr>
          <p:cNvSpPr>
            <a:spLocks noGrp="1" noChangeArrowheads="1"/>
          </p:cNvSpPr>
          <p:nvPr>
            <p:ph type="sldNum" sz="quarter" idx="12"/>
          </p:nvPr>
        </p:nvSpPr>
        <p:spPr>
          <a:ln/>
        </p:spPr>
        <p:txBody>
          <a:bodyPr/>
          <a:lstStyle>
            <a:lvl1pPr>
              <a:defRPr/>
            </a:lvl1pPr>
          </a:lstStyle>
          <a:p>
            <a:fld id="{D5CDF2FA-C0E0-4462-8020-681340D446F2}" type="slidenum">
              <a:rPr lang="en-US" altLang="en-US"/>
              <a:pPr/>
              <a:t>‹#›</a:t>
            </a:fld>
            <a:endParaRPr lang="en-US" altLang="en-US"/>
          </a:p>
        </p:txBody>
      </p:sp>
    </p:spTree>
    <p:extLst>
      <p:ext uri="{BB962C8B-B14F-4D97-AF65-F5344CB8AC3E}">
        <p14:creationId xmlns:p14="http://schemas.microsoft.com/office/powerpoint/2010/main" val="1781247374"/>
      </p:ext>
    </p:extLst>
  </p:cSld>
  <p:clrMapOvr>
    <a:masterClrMapping/>
  </p:clrMapOvr>
  <p:transition spd="slow">
    <p:split orient="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7CD27B-278E-40AF-82BC-2FD9AFF7CE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BB4C03-49C2-4240-BB7D-A21866AE96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E5422B-FA02-4EE5-951B-F31EF8BF0BEB}"/>
              </a:ext>
            </a:extLst>
          </p:cNvPr>
          <p:cNvSpPr>
            <a:spLocks noGrp="1" noChangeArrowheads="1"/>
          </p:cNvSpPr>
          <p:nvPr>
            <p:ph type="sldNum" sz="quarter" idx="12"/>
          </p:nvPr>
        </p:nvSpPr>
        <p:spPr>
          <a:ln/>
        </p:spPr>
        <p:txBody>
          <a:bodyPr/>
          <a:lstStyle>
            <a:lvl1pPr>
              <a:defRPr/>
            </a:lvl1pPr>
          </a:lstStyle>
          <a:p>
            <a:fld id="{A650D130-011B-40F0-A00B-5ED679ADBC83}" type="slidenum">
              <a:rPr lang="en-US" altLang="en-US"/>
              <a:pPr/>
              <a:t>‹#›</a:t>
            </a:fld>
            <a:endParaRPr lang="en-US" altLang="en-US"/>
          </a:p>
        </p:txBody>
      </p:sp>
    </p:spTree>
    <p:extLst>
      <p:ext uri="{BB962C8B-B14F-4D97-AF65-F5344CB8AC3E}">
        <p14:creationId xmlns:p14="http://schemas.microsoft.com/office/powerpoint/2010/main" val="484355848"/>
      </p:ext>
    </p:extLst>
  </p:cSld>
  <p:clrMapOvr>
    <a:masterClrMapping/>
  </p:clrMapOvr>
  <p:transition spd="slow">
    <p:split orient="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D82EFD-D989-429A-B916-C653A043CB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84AC4A-02B5-4F50-86A3-08E56BF689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26C2B5-A78A-4AA8-A90C-CEE13274CA3F}"/>
              </a:ext>
            </a:extLst>
          </p:cNvPr>
          <p:cNvSpPr>
            <a:spLocks noGrp="1" noChangeArrowheads="1"/>
          </p:cNvSpPr>
          <p:nvPr>
            <p:ph type="sldNum" sz="quarter" idx="12"/>
          </p:nvPr>
        </p:nvSpPr>
        <p:spPr>
          <a:ln/>
        </p:spPr>
        <p:txBody>
          <a:bodyPr/>
          <a:lstStyle>
            <a:lvl1pPr>
              <a:defRPr/>
            </a:lvl1pPr>
          </a:lstStyle>
          <a:p>
            <a:fld id="{3B489AE1-F11F-49F8-8AF9-BADF2C493766}" type="slidenum">
              <a:rPr lang="en-US" altLang="en-US"/>
              <a:pPr/>
              <a:t>‹#›</a:t>
            </a:fld>
            <a:endParaRPr lang="en-US" altLang="en-US"/>
          </a:p>
        </p:txBody>
      </p:sp>
    </p:spTree>
    <p:extLst>
      <p:ext uri="{BB962C8B-B14F-4D97-AF65-F5344CB8AC3E}">
        <p14:creationId xmlns:p14="http://schemas.microsoft.com/office/powerpoint/2010/main" val="3673267679"/>
      </p:ext>
    </p:extLst>
  </p:cSld>
  <p:clrMapOvr>
    <a:masterClrMapping/>
  </p:clrMapOvr>
  <p:transition spd="slow">
    <p:split orient="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830389-5FBD-4514-A461-02021FD0BDEE}"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92723-D6B8-4C4F-82EE-BF3C175C5891}" type="slidenum">
              <a:rPr lang="en-US" smtClean="0"/>
              <a:t>‹#›</a:t>
            </a:fld>
            <a:endParaRPr lang="en-US"/>
          </a:p>
        </p:txBody>
      </p:sp>
    </p:spTree>
    <p:extLst>
      <p:ext uri="{BB962C8B-B14F-4D97-AF65-F5344CB8AC3E}">
        <p14:creationId xmlns:p14="http://schemas.microsoft.com/office/powerpoint/2010/main" val="40774515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830389-5FBD-4514-A461-02021FD0BDEE}"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92723-D6B8-4C4F-82EE-BF3C175C5891}" type="slidenum">
              <a:rPr lang="en-US" smtClean="0"/>
              <a:t>‹#›</a:t>
            </a:fld>
            <a:endParaRPr lang="en-US"/>
          </a:p>
        </p:txBody>
      </p:sp>
    </p:spTree>
    <p:extLst>
      <p:ext uri="{BB962C8B-B14F-4D97-AF65-F5344CB8AC3E}">
        <p14:creationId xmlns:p14="http://schemas.microsoft.com/office/powerpoint/2010/main" val="31708918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830389-5FBD-4514-A461-02021FD0BDEE}"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92723-D6B8-4C4F-82EE-BF3C175C5891}" type="slidenum">
              <a:rPr lang="en-US" smtClean="0"/>
              <a:t>‹#›</a:t>
            </a:fld>
            <a:endParaRPr lang="en-US"/>
          </a:p>
        </p:txBody>
      </p:sp>
    </p:spTree>
    <p:extLst>
      <p:ext uri="{BB962C8B-B14F-4D97-AF65-F5344CB8AC3E}">
        <p14:creationId xmlns:p14="http://schemas.microsoft.com/office/powerpoint/2010/main" val="237518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2.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9B"/>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905D17-4DB2-405A-AC16-B71971047CB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F28BB94-9B5A-44BF-9327-7D7789B509E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B903307-23E2-4BB3-AAC1-5A841503C4D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a:extLst>
              <a:ext uri="{FF2B5EF4-FFF2-40B4-BE49-F238E27FC236}">
                <a16:creationId xmlns:a16="http://schemas.microsoft.com/office/drawing/2014/main" id="{B27BC7CD-775A-4A97-BF02-1E267BFC635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a:extLst>
              <a:ext uri="{FF2B5EF4-FFF2-40B4-BE49-F238E27FC236}">
                <a16:creationId xmlns:a16="http://schemas.microsoft.com/office/drawing/2014/main" id="{358AA3CF-8330-4389-A4CA-FC593785303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9364565-EAF6-4BFD-B2D0-07A928CA0CEC}" type="slidenum">
              <a:rPr lang="en-US" altLang="en-US"/>
              <a:pPr/>
              <a:t>‹#›</a:t>
            </a:fld>
            <a:endParaRPr lang="en-US" altLang="en-US"/>
          </a:p>
        </p:txBody>
      </p:sp>
    </p:spTree>
    <p:extLst>
      <p:ext uri="{BB962C8B-B14F-4D97-AF65-F5344CB8AC3E}">
        <p14:creationId xmlns:p14="http://schemas.microsoft.com/office/powerpoint/2010/main" val="17431701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C85B49A4-D708-421A-A3B8-F5AA62F55B7E}" type="datetimeFigureOut">
              <a:rPr lang="en-US" smtClean="0"/>
              <a:t>8/15/2021</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E8C7BFCA-188B-47DE-8F54-7E76B0B6B43D}" type="slidenum">
              <a:rPr lang="en-US" smtClean="0"/>
              <a:t>‹#›</a:t>
            </a:fld>
            <a:endParaRPr lang="en-US"/>
          </a:p>
        </p:txBody>
      </p:sp>
    </p:spTree>
    <p:extLst>
      <p:ext uri="{BB962C8B-B14F-4D97-AF65-F5344CB8AC3E}">
        <p14:creationId xmlns:p14="http://schemas.microsoft.com/office/powerpoint/2010/main" val="174499808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pPr>
                <a:defRPr/>
              </a:pPr>
              <a:t>‹#›</a:t>
            </a:fld>
            <a:endParaRPr lang="en-US" dirty="0"/>
          </a:p>
        </p:txBody>
      </p:sp>
      <p:sp>
        <p:nvSpPr>
          <p:cNvPr id="10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p:spPr>
        <p:txBody>
          <a:bodyPr wrap="none" anchor="ctr"/>
          <a:lstStyle/>
          <a:p>
            <a:pPr algn="ctr">
              <a:defRPr/>
            </a:pPr>
            <a:endParaRPr lang="en-US" dirty="0">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239843204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4667E10-70BD-4697-AB1D-38467E33A95F}" type="datetimeFigureOut">
              <a:rPr lang="en-US"/>
              <a:pPr>
                <a:defRPr/>
              </a:pPr>
              <a:t>8/15/2021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8140802-B8C8-4376-B2E3-E6F20F7D0C27}" type="slidenum">
              <a:rPr lang="en-US"/>
              <a:pPr>
                <a:defRPr/>
              </a:pPr>
              <a:t>‹#›</a:t>
            </a:fld>
            <a:endParaRPr lang="en-US"/>
          </a:p>
        </p:txBody>
      </p:sp>
    </p:spTree>
    <p:extLst>
      <p:ext uri="{BB962C8B-B14F-4D97-AF65-F5344CB8AC3E}">
        <p14:creationId xmlns:p14="http://schemas.microsoft.com/office/powerpoint/2010/main" val="3725906604"/>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C3C3EB"/>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EA8C8C1-6189-46F3-8ECF-DFF2F967D53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1297E93-07F8-4B00-BBA1-A5368C84E3D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D8F3C55-BEC0-40C3-B145-D412BD9BF1E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4851FF0F-96CF-4545-B7B9-193F834BF44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A4128789-AD0D-4316-B690-3F88A7DB0C4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F13B7DC1-D022-4CAD-AAD8-4520F97457FE}" type="slidenum">
              <a:rPr lang="en-US" altLang="en-US"/>
              <a:pPr/>
              <a:t>‹#›</a:t>
            </a:fld>
            <a:endParaRPr lang="en-US" altLang="en-US"/>
          </a:p>
        </p:txBody>
      </p:sp>
    </p:spTree>
    <p:extLst>
      <p:ext uri="{BB962C8B-B14F-4D97-AF65-F5344CB8AC3E}">
        <p14:creationId xmlns:p14="http://schemas.microsoft.com/office/powerpoint/2010/main" val="45178136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spd="slow">
    <p:split orient="ver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DCF611D9-3FFA-479E-ACC5-50E3D89272F3}" type="slidenum">
              <a:rPr lang="en-US"/>
              <a:pPr>
                <a:defRPr/>
              </a:pPr>
              <a:t>‹#›</a:t>
            </a:fld>
            <a:endParaRPr lang="en-US" dirty="0"/>
          </a:p>
        </p:txBody>
      </p:sp>
      <p:sp>
        <p:nvSpPr>
          <p:cNvPr id="10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extLst>
      <p:ext uri="{BB962C8B-B14F-4D97-AF65-F5344CB8AC3E}">
        <p14:creationId xmlns:p14="http://schemas.microsoft.com/office/powerpoint/2010/main" val="157586666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B597427E-B007-4B91-B1E4-A860E611BCFA}" type="slidenum">
              <a:rPr lang="en-US"/>
              <a:pPr>
                <a:defRPr/>
              </a:pPr>
              <a:t>‹#›</a:t>
            </a:fld>
            <a:endParaRPr lang="en-US" dirty="0"/>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extLst>
      <p:ext uri="{BB962C8B-B14F-4D97-AF65-F5344CB8AC3E}">
        <p14:creationId xmlns:p14="http://schemas.microsoft.com/office/powerpoint/2010/main" val="3516321277"/>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F8275004-F6BB-4C81-88C4-8CC315929B85}" type="slidenum">
              <a:rPr lang="en-US"/>
              <a:pPr>
                <a:defRPr/>
              </a:pPr>
              <a:t>‹#›</a:t>
            </a:fld>
            <a:endParaRPr lang="en-US" dirty="0"/>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extLst>
      <p:ext uri="{BB962C8B-B14F-4D97-AF65-F5344CB8AC3E}">
        <p14:creationId xmlns:p14="http://schemas.microsoft.com/office/powerpoint/2010/main" val="3832028299"/>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DAB0BEA-F410-469C-AE2A-DF72574A1680}" type="datetimeFigureOut">
              <a:rPr lang="en-US" smtClean="0">
                <a:solidFill>
                  <a:prstClr val="black">
                    <a:tint val="75000"/>
                  </a:prstClr>
                </a:solidFill>
                <a:latin typeface="Calibri"/>
                <a:cs typeface="+mn-cs"/>
              </a:rPr>
              <a:pPr fontAlgn="auto">
                <a:spcBef>
                  <a:spcPts val="0"/>
                </a:spcBef>
                <a:spcAft>
                  <a:spcPts val="0"/>
                </a:spcAft>
              </a:pPr>
              <a:t>8/15/2021</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3F5C80C-4638-4018-9A3C-73529AACC524}"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096267761"/>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8B"/>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92E7118-1E2A-4508-B2B4-D477B69AB5CE}"/>
              </a:ext>
            </a:extLst>
          </p:cNvPr>
          <p:cNvSpPr>
            <a:spLocks noGrp="1" noChangeArrowheads="1"/>
          </p:cNvSpPr>
          <p:nvPr>
            <p:ph type="title"/>
          </p:nvPr>
        </p:nvSpPr>
        <p:spPr bwMode="auto">
          <a:xfrm>
            <a:off x="685800" y="5334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8BF17A2-E666-4B81-83A3-3D9041488101}"/>
              </a:ext>
            </a:extLst>
          </p:cNvPr>
          <p:cNvSpPr>
            <a:spLocks noGrp="1" noChangeArrowheads="1"/>
          </p:cNvSpPr>
          <p:nvPr>
            <p:ph type="body" idx="1"/>
          </p:nvPr>
        </p:nvSpPr>
        <p:spPr bwMode="auto">
          <a:xfrm>
            <a:off x="685800" y="2514600"/>
            <a:ext cx="7772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F14DC9EE-13E3-407C-9096-43306A25FA3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solidFill>
                  <a:srgbClr val="0000CC"/>
                </a:solidFill>
                <a:latin typeface="Arial" charset="0"/>
                <a:cs typeface="Arial" charset="0"/>
              </a:defRPr>
            </a:lvl1pPr>
          </a:lstStyle>
          <a:p>
            <a:pPr>
              <a:defRPr/>
            </a:pPr>
            <a:endParaRPr lang="en-US"/>
          </a:p>
        </p:txBody>
      </p:sp>
      <p:sp>
        <p:nvSpPr>
          <p:cNvPr id="6149" name="Rectangle 5">
            <a:extLst>
              <a:ext uri="{FF2B5EF4-FFF2-40B4-BE49-F238E27FC236}">
                <a16:creationId xmlns:a16="http://schemas.microsoft.com/office/drawing/2014/main" id="{3409DF4B-D952-4638-92C9-9B01B2EF8D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CC"/>
                </a:solidFill>
                <a:latin typeface="Arial" charset="0"/>
                <a:cs typeface="Arial" charset="0"/>
              </a:defRPr>
            </a:lvl1pPr>
          </a:lstStyle>
          <a:p>
            <a:pPr>
              <a:defRPr/>
            </a:pPr>
            <a:endParaRPr lang="en-US"/>
          </a:p>
        </p:txBody>
      </p:sp>
      <p:sp>
        <p:nvSpPr>
          <p:cNvPr id="6150" name="Rectangle 6">
            <a:extLst>
              <a:ext uri="{FF2B5EF4-FFF2-40B4-BE49-F238E27FC236}">
                <a16:creationId xmlns:a16="http://schemas.microsoft.com/office/drawing/2014/main" id="{89A2D2DB-465E-404D-A401-0C43D61AC78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0000CC"/>
                </a:solidFill>
              </a:defRPr>
            </a:lvl1pPr>
          </a:lstStyle>
          <a:p>
            <a:fld id="{B87C77AC-1D40-43D2-9B66-70959DDAB9EA}" type="slidenum">
              <a:rPr lang="en-US" altLang="en-US"/>
              <a:pPr/>
              <a:t>‹#›</a:t>
            </a:fld>
            <a:endParaRPr lang="en-US" altLang="en-US"/>
          </a:p>
        </p:txBody>
      </p:sp>
      <p:sp>
        <p:nvSpPr>
          <p:cNvPr id="1031" name="FormatShape" descr="SKIING" hidden="1">
            <a:extLst>
              <a:ext uri="{FF2B5EF4-FFF2-40B4-BE49-F238E27FC236}">
                <a16:creationId xmlns:a16="http://schemas.microsoft.com/office/drawing/2014/main" id="{3EF03D99-1700-4BD6-B56D-20ACF1459095}"/>
              </a:ext>
            </a:extLst>
          </p:cNvPr>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0000CC"/>
              </a:solidFill>
            </a:endParaRPr>
          </a:p>
        </p:txBody>
      </p:sp>
    </p:spTree>
    <p:extLst>
      <p:ext uri="{BB962C8B-B14F-4D97-AF65-F5344CB8AC3E}">
        <p14:creationId xmlns:p14="http://schemas.microsoft.com/office/powerpoint/2010/main" val="10917082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split orient="vert"/>
  </p:transition>
  <p:txStyles>
    <p:titleStyle>
      <a:lvl1pPr algn="ctr" rtl="0" eaLnBrk="0" fontAlgn="base" hangingPunct="0">
        <a:spcBef>
          <a:spcPct val="0"/>
        </a:spcBef>
        <a:spcAft>
          <a:spcPct val="0"/>
        </a:spcAft>
        <a:defRPr sz="4400">
          <a:solidFill>
            <a:srgbClr val="0000CC"/>
          </a:solidFill>
          <a:latin typeface="+mj-lt"/>
          <a:ea typeface="+mj-ea"/>
          <a:cs typeface="+mj-cs"/>
        </a:defRPr>
      </a:lvl1pPr>
      <a:lvl2pPr algn="ctr" rtl="0" eaLnBrk="0" fontAlgn="base" hangingPunct="0">
        <a:spcBef>
          <a:spcPct val="0"/>
        </a:spcBef>
        <a:spcAft>
          <a:spcPct val="0"/>
        </a:spcAft>
        <a:defRPr sz="4400">
          <a:solidFill>
            <a:srgbClr val="0000CC"/>
          </a:solidFill>
          <a:latin typeface="Arial" charset="0"/>
        </a:defRPr>
      </a:lvl2pPr>
      <a:lvl3pPr algn="ctr" rtl="0" eaLnBrk="0" fontAlgn="base" hangingPunct="0">
        <a:spcBef>
          <a:spcPct val="0"/>
        </a:spcBef>
        <a:spcAft>
          <a:spcPct val="0"/>
        </a:spcAft>
        <a:defRPr sz="4400">
          <a:solidFill>
            <a:srgbClr val="0000CC"/>
          </a:solidFill>
          <a:latin typeface="Arial" charset="0"/>
        </a:defRPr>
      </a:lvl3pPr>
      <a:lvl4pPr algn="ctr" rtl="0" eaLnBrk="0" fontAlgn="base" hangingPunct="0">
        <a:spcBef>
          <a:spcPct val="0"/>
        </a:spcBef>
        <a:spcAft>
          <a:spcPct val="0"/>
        </a:spcAft>
        <a:defRPr sz="4400">
          <a:solidFill>
            <a:srgbClr val="0000CC"/>
          </a:solidFill>
          <a:latin typeface="Arial" charset="0"/>
        </a:defRPr>
      </a:lvl4pPr>
      <a:lvl5pPr algn="ctr" rtl="0" eaLnBrk="0" fontAlgn="base" hangingPunct="0">
        <a:spcBef>
          <a:spcPct val="0"/>
        </a:spcBef>
        <a:spcAft>
          <a:spcPct val="0"/>
        </a:spcAft>
        <a:defRPr sz="4400">
          <a:solidFill>
            <a:srgbClr val="0000CC"/>
          </a:solidFill>
          <a:latin typeface="Arial" charset="0"/>
        </a:defRPr>
      </a:lvl5pPr>
      <a:lvl6pPr marL="457200" algn="ctr" rtl="0" fontAlgn="base">
        <a:spcBef>
          <a:spcPct val="0"/>
        </a:spcBef>
        <a:spcAft>
          <a:spcPct val="0"/>
        </a:spcAft>
        <a:defRPr sz="4400">
          <a:solidFill>
            <a:srgbClr val="0000CC"/>
          </a:solidFill>
          <a:latin typeface="Arial" charset="0"/>
        </a:defRPr>
      </a:lvl6pPr>
      <a:lvl7pPr marL="914400" algn="ctr" rtl="0" fontAlgn="base">
        <a:spcBef>
          <a:spcPct val="0"/>
        </a:spcBef>
        <a:spcAft>
          <a:spcPct val="0"/>
        </a:spcAft>
        <a:defRPr sz="4400">
          <a:solidFill>
            <a:srgbClr val="0000CC"/>
          </a:solidFill>
          <a:latin typeface="Arial" charset="0"/>
        </a:defRPr>
      </a:lvl7pPr>
      <a:lvl8pPr marL="1371600" algn="ctr" rtl="0" fontAlgn="base">
        <a:spcBef>
          <a:spcPct val="0"/>
        </a:spcBef>
        <a:spcAft>
          <a:spcPct val="0"/>
        </a:spcAft>
        <a:defRPr sz="4400">
          <a:solidFill>
            <a:srgbClr val="0000CC"/>
          </a:solidFill>
          <a:latin typeface="Arial" charset="0"/>
        </a:defRPr>
      </a:lvl8pPr>
      <a:lvl9pPr marL="1828800" algn="ctr" rtl="0" fontAlgn="base">
        <a:spcBef>
          <a:spcPct val="0"/>
        </a:spcBef>
        <a:spcAft>
          <a:spcPct val="0"/>
        </a:spcAft>
        <a:defRPr sz="4400">
          <a:solidFill>
            <a:srgbClr val="0000CC"/>
          </a:solidFill>
          <a:latin typeface="Arial" charset="0"/>
        </a:defRPr>
      </a:lvl9pPr>
    </p:titleStyle>
    <p:bodyStyle>
      <a:lvl1pPr marL="342900" indent="-342900" algn="l" rtl="0" eaLnBrk="0" fontAlgn="base" hangingPunct="0">
        <a:spcBef>
          <a:spcPct val="20000"/>
        </a:spcBef>
        <a:spcAft>
          <a:spcPct val="0"/>
        </a:spcAft>
        <a:buChar char="•"/>
        <a:defRPr sz="3200">
          <a:solidFill>
            <a:srgbClr val="0000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CC"/>
          </a:solidFill>
          <a:latin typeface="+mn-lt"/>
        </a:defRPr>
      </a:lvl2pPr>
      <a:lvl3pPr marL="1143000" indent="-228600" algn="l" rtl="0" eaLnBrk="0" fontAlgn="base" hangingPunct="0">
        <a:spcBef>
          <a:spcPct val="20000"/>
        </a:spcBef>
        <a:spcAft>
          <a:spcPct val="0"/>
        </a:spcAft>
        <a:buChar char="•"/>
        <a:defRPr sz="2400">
          <a:solidFill>
            <a:srgbClr val="0000CC"/>
          </a:solidFill>
          <a:latin typeface="+mn-lt"/>
        </a:defRPr>
      </a:lvl3pPr>
      <a:lvl4pPr marL="1600200" indent="-228600" algn="l" rtl="0" eaLnBrk="0" fontAlgn="base" hangingPunct="0">
        <a:spcBef>
          <a:spcPct val="20000"/>
        </a:spcBef>
        <a:spcAft>
          <a:spcPct val="0"/>
        </a:spcAft>
        <a:buChar char="–"/>
        <a:defRPr sz="2000">
          <a:solidFill>
            <a:srgbClr val="0000CC"/>
          </a:solidFill>
          <a:latin typeface="+mn-lt"/>
        </a:defRPr>
      </a:lvl4pPr>
      <a:lvl5pPr marL="2057400" indent="-228600" algn="l" rtl="0" eaLnBrk="0" fontAlgn="base" hangingPunct="0">
        <a:spcBef>
          <a:spcPct val="20000"/>
        </a:spcBef>
        <a:spcAft>
          <a:spcPct val="0"/>
        </a:spcAft>
        <a:buChar char="»"/>
        <a:defRPr sz="2000">
          <a:solidFill>
            <a:srgbClr val="0000CC"/>
          </a:solidFill>
          <a:latin typeface="+mn-lt"/>
        </a:defRPr>
      </a:lvl5pPr>
      <a:lvl6pPr marL="2514600" indent="-228600" algn="l" rtl="0" fontAlgn="base">
        <a:spcBef>
          <a:spcPct val="20000"/>
        </a:spcBef>
        <a:spcAft>
          <a:spcPct val="0"/>
        </a:spcAft>
        <a:buChar char="»"/>
        <a:defRPr sz="2000">
          <a:solidFill>
            <a:srgbClr val="0000CC"/>
          </a:solidFill>
          <a:latin typeface="+mn-lt"/>
        </a:defRPr>
      </a:lvl6pPr>
      <a:lvl7pPr marL="2971800" indent="-228600" algn="l" rtl="0" fontAlgn="base">
        <a:spcBef>
          <a:spcPct val="20000"/>
        </a:spcBef>
        <a:spcAft>
          <a:spcPct val="0"/>
        </a:spcAft>
        <a:buChar char="»"/>
        <a:defRPr sz="2000">
          <a:solidFill>
            <a:srgbClr val="0000CC"/>
          </a:solidFill>
          <a:latin typeface="+mn-lt"/>
        </a:defRPr>
      </a:lvl7pPr>
      <a:lvl8pPr marL="3429000" indent="-228600" algn="l" rtl="0" fontAlgn="base">
        <a:spcBef>
          <a:spcPct val="20000"/>
        </a:spcBef>
        <a:spcAft>
          <a:spcPct val="0"/>
        </a:spcAft>
        <a:buChar char="»"/>
        <a:defRPr sz="2000">
          <a:solidFill>
            <a:srgbClr val="0000CC"/>
          </a:solidFill>
          <a:latin typeface="+mn-lt"/>
        </a:defRPr>
      </a:lvl8pPr>
      <a:lvl9pPr marL="3886200" indent="-228600" algn="l" rtl="0" fontAlgn="base">
        <a:spcBef>
          <a:spcPct val="20000"/>
        </a:spcBef>
        <a:spcAft>
          <a:spcPct val="0"/>
        </a:spcAft>
        <a:buChar char="»"/>
        <a:defRPr sz="2000">
          <a:solidFill>
            <a:srgbClr val="0000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8B"/>
            </a:gs>
            <a:gs pos="100000">
              <a:srgbClr val="FFFFBD"/>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836E25-4010-4294-B2D0-AC0ABB4E3D4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435BC6B-F560-4062-AE90-69C29267BB4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38FC3FE-8873-4CBC-BB60-6D7EED45960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517449F2-F294-459D-8947-5BC73257331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844AE6B6-2692-41DA-BA9C-EA53A59ABC8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6CD5520-03A8-4715-9C45-D294D2007090}" type="slidenum">
              <a:rPr lang="en-US" altLang="en-US"/>
              <a:pPr/>
              <a:t>‹#›</a:t>
            </a:fld>
            <a:endParaRPr lang="en-US" altLang="en-US"/>
          </a:p>
        </p:txBody>
      </p:sp>
    </p:spTree>
    <p:extLst>
      <p:ext uri="{BB962C8B-B14F-4D97-AF65-F5344CB8AC3E}">
        <p14:creationId xmlns:p14="http://schemas.microsoft.com/office/powerpoint/2010/main" val="27355754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A501C1A-DD55-4C02-BA28-7A805522563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4DB10F6-7AA2-4D28-87B6-8BF90DFF5A1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FE6D2F-71A6-428A-B9F8-904C6D3E9B9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B0BBA6A0-56B8-45E8-A6E9-0BDAC9696ED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612CA634-59E7-4024-A63F-ED3F9F05FC0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4B55C08-D84D-4F54-AEFE-9F6D871474F3}" type="slidenum">
              <a:rPr lang="en-US" altLang="en-US"/>
              <a:pPr/>
              <a:t>‹#›</a:t>
            </a:fld>
            <a:endParaRPr lang="en-US" altLang="en-US"/>
          </a:p>
        </p:txBody>
      </p:sp>
    </p:spTree>
    <p:extLst>
      <p:ext uri="{BB962C8B-B14F-4D97-AF65-F5344CB8AC3E}">
        <p14:creationId xmlns:p14="http://schemas.microsoft.com/office/powerpoint/2010/main" val="18309834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ransition spd="slow">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5B34F312-E5BB-4DD0-B611-B4D596884506}" type="slidenum">
              <a:rPr lang="en-US"/>
              <a:pPr>
                <a:defRPr/>
              </a:pPr>
              <a:t>‹#›</a:t>
            </a:fld>
            <a:endParaRPr lang="en-US" dirty="0"/>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extLst>
      <p:ext uri="{BB962C8B-B14F-4D97-AF65-F5344CB8AC3E}">
        <p14:creationId xmlns:p14="http://schemas.microsoft.com/office/powerpoint/2010/main" val="390966573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C37F72D-7AA6-4B5E-A356-3C1C9A7A22C3}" type="datetimeFigureOut">
              <a:rPr lang="en-US" smtClean="0"/>
              <a:t>8/15/2021</a:t>
            </a:fld>
            <a:endParaRPr lang="en-US"/>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0E40398-B79E-4340-B767-E825C2C98454}" type="slidenum">
              <a:rPr lang="en-US" smtClean="0"/>
              <a:t>‹#›</a:t>
            </a:fld>
            <a:endParaRPr lang="en-US"/>
          </a:p>
        </p:txBody>
      </p:sp>
    </p:spTree>
    <p:extLst>
      <p:ext uri="{BB962C8B-B14F-4D97-AF65-F5344CB8AC3E}">
        <p14:creationId xmlns:p14="http://schemas.microsoft.com/office/powerpoint/2010/main" val="130511177"/>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142615"/>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25BFA56-0AB4-4C1B-AB05-DDC5A8C16D4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83E01E7-8AD4-4107-B0CB-81CD8F2775B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50DE833-4C98-4575-A173-F263902E926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630D178A-5276-465D-A749-E5D083871E4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D082682A-2E43-4FFE-947F-ABFFB055D08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979F55C0-DF7D-45B1-BBC1-7178B016F6AE}" type="slidenum">
              <a:rPr lang="en-US" altLang="en-US"/>
              <a:pPr/>
              <a:t>‹#›</a:t>
            </a:fld>
            <a:endParaRPr lang="en-US" altLang="en-US"/>
          </a:p>
        </p:txBody>
      </p:sp>
    </p:spTree>
    <p:extLst>
      <p:ext uri="{BB962C8B-B14F-4D97-AF65-F5344CB8AC3E}">
        <p14:creationId xmlns:p14="http://schemas.microsoft.com/office/powerpoint/2010/main" val="2538114495"/>
      </p:ext>
    </p:extLst>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ransition spd="slow">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C3C3EB"/>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B1645E3-4088-4D6D-B660-5826F98C465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7ED2D2D-7F5B-4856-B6F4-58F787F974E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44CA403-F106-49BA-8B90-F9D555CE490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FDE2D555-B20A-4AA6-85AF-35E2B13CA31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2F8EC501-23E6-46DA-9C7E-E3A22AD6233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86CC8801-E5D8-47A7-A8AE-56C1482FA68A}" type="slidenum">
              <a:rPr lang="en-US" altLang="en-US"/>
              <a:pPr/>
              <a:t>‹#›</a:t>
            </a:fld>
            <a:endParaRPr lang="en-US" altLang="en-US"/>
          </a:p>
        </p:txBody>
      </p:sp>
    </p:spTree>
    <p:extLst>
      <p:ext uri="{BB962C8B-B14F-4D97-AF65-F5344CB8AC3E}">
        <p14:creationId xmlns:p14="http://schemas.microsoft.com/office/powerpoint/2010/main" val="75593986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spd="slow">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30389-5FBD-4514-A461-02021FD0BDEE}" type="datetimeFigureOut">
              <a:rPr lang="en-US" smtClean="0"/>
              <a:t>8/15/2021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92723-D6B8-4C4F-82EE-BF3C175C5891}" type="slidenum">
              <a:rPr lang="en-US" smtClean="0"/>
              <a:t>‹#›</a:t>
            </a:fld>
            <a:endParaRPr lang="en-US"/>
          </a:p>
        </p:txBody>
      </p:sp>
    </p:spTree>
    <p:extLst>
      <p:ext uri="{BB962C8B-B14F-4D97-AF65-F5344CB8AC3E}">
        <p14:creationId xmlns:p14="http://schemas.microsoft.com/office/powerpoint/2010/main" val="206489089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9.xml"/><Relationship Id="rId1" Type="http://schemas.openxmlformats.org/officeDocument/2006/relationships/tags" Target="../tags/tag3.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9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1.xml"/><Relationship Id="rId1" Type="http://schemas.openxmlformats.org/officeDocument/2006/relationships/tags" Target="../tags/tag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8.xml"/><Relationship Id="rId1" Type="http://schemas.openxmlformats.org/officeDocument/2006/relationships/tags" Target="../tags/tag4.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69.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1.xml"/><Relationship Id="rId1" Type="http://schemas.openxmlformats.org/officeDocument/2006/relationships/tags" Target="../tags/tag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58.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7.xml"/><Relationship Id="rId1" Type="http://schemas.openxmlformats.org/officeDocument/2006/relationships/tags" Target="../tags/tag5.xm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9C4F61-AF72-4A39-9163-3AC9304EA6FC}"/>
              </a:ext>
            </a:extLst>
          </p:cNvPr>
          <p:cNvSpPr txBox="1"/>
          <p:nvPr/>
        </p:nvSpPr>
        <p:spPr>
          <a:xfrm>
            <a:off x="923278" y="639671"/>
            <a:ext cx="7614231" cy="4524315"/>
          </a:xfrm>
          <a:prstGeom prst="rect">
            <a:avLst/>
          </a:prstGeom>
          <a:noFill/>
        </p:spPr>
        <p:txBody>
          <a:bodyPr wrap="square" numCol="2" rtlCol="0" anchor="ctr">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Before the Flood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Flood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Scattering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Patriarchs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Exodus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Wandering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INVASION AND CONQUEST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Judges</a:t>
            </a:r>
          </a:p>
        </p:txBody>
      </p:sp>
      <p:sp>
        <p:nvSpPr>
          <p:cNvPr id="2" name="TextBox 1">
            <a:extLst>
              <a:ext uri="{FF2B5EF4-FFF2-40B4-BE49-F238E27FC236}">
                <a16:creationId xmlns:a16="http://schemas.microsoft.com/office/drawing/2014/main" id="{B179DF70-8DC4-4721-A520-97A0D577946B}"/>
              </a:ext>
            </a:extLst>
          </p:cNvPr>
          <p:cNvSpPr txBox="1"/>
          <p:nvPr/>
        </p:nvSpPr>
        <p:spPr>
          <a:xfrm>
            <a:off x="568171" y="5601810"/>
            <a:ext cx="796933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WEEK 7:  INVASION AND CONQUEST REVIEW</a:t>
            </a:r>
          </a:p>
        </p:txBody>
      </p:sp>
    </p:spTree>
    <p:extLst>
      <p:ext uri="{BB962C8B-B14F-4D97-AF65-F5344CB8AC3E}">
        <p14:creationId xmlns:p14="http://schemas.microsoft.com/office/powerpoint/2010/main" val="1609778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18131" t="-421" r="21719" b="6914"/>
          <a:stretch/>
        </p:blipFill>
        <p:spPr>
          <a:xfrm>
            <a:off x="-12032" y="-28074"/>
            <a:ext cx="9144000" cy="6858000"/>
          </a:xfrm>
          <a:prstGeom prst="rect">
            <a:avLst/>
          </a:prstGeom>
        </p:spPr>
      </p:pic>
      <p:sp>
        <p:nvSpPr>
          <p:cNvPr id="4" name="Star: 5 Points 3">
            <a:extLst>
              <a:ext uri="{FF2B5EF4-FFF2-40B4-BE49-F238E27FC236}">
                <a16:creationId xmlns:a16="http://schemas.microsoft.com/office/drawing/2014/main" id="{09026F19-3EDF-450E-9E62-51A4851E875F}"/>
              </a:ext>
            </a:extLst>
          </p:cNvPr>
          <p:cNvSpPr/>
          <p:nvPr/>
        </p:nvSpPr>
        <p:spPr>
          <a:xfrm>
            <a:off x="4456592" y="4531162"/>
            <a:ext cx="365760" cy="36576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0CCB3F44-E538-4BE3-9C63-9E8BBC536438}"/>
              </a:ext>
            </a:extLst>
          </p:cNvPr>
          <p:cNvPicPr>
            <a:picLocks noChangeAspect="1"/>
          </p:cNvPicPr>
          <p:nvPr/>
        </p:nvPicPr>
        <p:blipFill>
          <a:blip r:embed="rId3"/>
          <a:stretch>
            <a:fillRect/>
          </a:stretch>
        </p:blipFill>
        <p:spPr>
          <a:xfrm>
            <a:off x="4407788" y="3424046"/>
            <a:ext cx="414564" cy="426757"/>
          </a:xfrm>
          <a:prstGeom prst="rect">
            <a:avLst/>
          </a:prstGeom>
        </p:spPr>
      </p:pic>
      <p:sp>
        <p:nvSpPr>
          <p:cNvPr id="7" name="TextBox 6">
            <a:extLst>
              <a:ext uri="{FF2B5EF4-FFF2-40B4-BE49-F238E27FC236}">
                <a16:creationId xmlns:a16="http://schemas.microsoft.com/office/drawing/2014/main" id="{D07A6370-ABA4-49AD-8F00-31C14F25C9FE}"/>
              </a:ext>
            </a:extLst>
          </p:cNvPr>
          <p:cNvSpPr txBox="1"/>
          <p:nvPr/>
        </p:nvSpPr>
        <p:spPr>
          <a:xfrm flipH="1">
            <a:off x="6098958" y="4531163"/>
            <a:ext cx="2281560" cy="2308324"/>
          </a:xfrm>
          <a:prstGeom prst="rect">
            <a:avLst/>
          </a:prstGeom>
          <a:noFill/>
        </p:spPr>
        <p:txBody>
          <a:bodyPr wrap="square" rtlCol="0">
            <a:spAutoFit/>
          </a:bodyPr>
          <a:lstStyle/>
          <a:p>
            <a:pPr algn="ctr"/>
            <a:endParaRPr lang="en-US" sz="2400" b="1" dirty="0">
              <a:solidFill>
                <a:srgbClr val="FF0000"/>
              </a:solidFill>
              <a:latin typeface="Calibri" panose="020F0502020204030204" pitchFamily="34" charset="0"/>
              <a:cs typeface="Calibri" panose="020F0502020204030204" pitchFamily="34" charset="0"/>
            </a:endParaRPr>
          </a:p>
          <a:p>
            <a:pPr algn="ctr"/>
            <a:r>
              <a:rPr lang="en-US" sz="2400" b="1" dirty="0">
                <a:solidFill>
                  <a:srgbClr val="FF0000"/>
                </a:solidFill>
                <a:latin typeface="Calibri" panose="020F0502020204030204" pitchFamily="34" charset="0"/>
                <a:cs typeface="Calibri" panose="020F0502020204030204" pitchFamily="34" charset="0"/>
              </a:rPr>
              <a:t>THE SITE(S) OF THE JORDAN RIVER CROSSING MIRACLE</a:t>
            </a:r>
          </a:p>
        </p:txBody>
      </p:sp>
    </p:spTree>
    <p:extLst>
      <p:ext uri="{BB962C8B-B14F-4D97-AF65-F5344CB8AC3E}">
        <p14:creationId xmlns:p14="http://schemas.microsoft.com/office/powerpoint/2010/main" val="24667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1" name="Picture 13">
            <a:extLst>
              <a:ext uri="{FF2B5EF4-FFF2-40B4-BE49-F238E27FC236}">
                <a16:creationId xmlns:a16="http://schemas.microsoft.com/office/drawing/2014/main" id="{53D7D140-44AD-44AF-95D1-A1F80756E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40100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a:extLst>
              <a:ext uri="{FF2B5EF4-FFF2-40B4-BE49-F238E27FC236}">
                <a16:creationId xmlns:a16="http://schemas.microsoft.com/office/drawing/2014/main" id="{A5B81CB2-8BF2-44EF-83B5-48EA0E7019E8}"/>
              </a:ext>
            </a:extLst>
          </p:cNvPr>
          <p:cNvSpPr>
            <a:spLocks noGrp="1" noChangeArrowheads="1"/>
          </p:cNvSpPr>
          <p:nvPr>
            <p:ph type="body" idx="1"/>
          </p:nvPr>
        </p:nvSpPr>
        <p:spPr>
          <a:xfrm>
            <a:off x="381000" y="1524000"/>
            <a:ext cx="4267200" cy="4876800"/>
          </a:xfrm>
        </p:spPr>
        <p:txBody>
          <a:bodyPr/>
          <a:lstStyle/>
          <a:p>
            <a:pPr eaLnBrk="1" hangingPunct="1"/>
            <a:r>
              <a:rPr lang="en-US" altLang="en-US" sz="2800" dirty="0"/>
              <a:t>After crossing the Jordan, the Israelites set up camp at </a:t>
            </a:r>
            <a:r>
              <a:rPr lang="en-US" altLang="en-US" sz="2800" b="1" dirty="0"/>
              <a:t>Gilgal.</a:t>
            </a:r>
          </a:p>
          <a:p>
            <a:pPr eaLnBrk="1" hangingPunct="1"/>
            <a:r>
              <a:rPr lang="en-US" altLang="en-US" sz="2800" b="1" dirty="0"/>
              <a:t>Jericho </a:t>
            </a:r>
            <a:r>
              <a:rPr lang="en-US" altLang="en-US" sz="2800" dirty="0"/>
              <a:t>was the logical city to attack first.</a:t>
            </a:r>
          </a:p>
          <a:p>
            <a:pPr lvl="1" eaLnBrk="1" hangingPunct="1"/>
            <a:r>
              <a:rPr lang="en-US" altLang="en-US" sz="2600" dirty="0"/>
              <a:t>Jericho lay directly in the path between Israel’s camp at Gilgal and the central portion of the land they were to take. </a:t>
            </a:r>
          </a:p>
        </p:txBody>
      </p:sp>
      <p:sp>
        <p:nvSpPr>
          <p:cNvPr id="9220" name="WordArt 3">
            <a:extLst>
              <a:ext uri="{FF2B5EF4-FFF2-40B4-BE49-F238E27FC236}">
                <a16:creationId xmlns:a16="http://schemas.microsoft.com/office/drawing/2014/main" id="{0C0E537F-2F95-4567-99B9-CE114863490D}"/>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9221" name="Rectangle 4">
            <a:extLst>
              <a:ext uri="{FF2B5EF4-FFF2-40B4-BE49-F238E27FC236}">
                <a16:creationId xmlns:a16="http://schemas.microsoft.com/office/drawing/2014/main" id="{043F3FAE-CBBA-47A2-8BD7-3A05C382023D}"/>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5">
            <a:extLst>
              <a:ext uri="{FF2B5EF4-FFF2-40B4-BE49-F238E27FC236}">
                <a16:creationId xmlns:a16="http://schemas.microsoft.com/office/drawing/2014/main" id="{36277559-8FF7-48B3-ABA4-5435B05D543D}"/>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3" name="Rectangle 6">
            <a:extLst>
              <a:ext uri="{FF2B5EF4-FFF2-40B4-BE49-F238E27FC236}">
                <a16:creationId xmlns:a16="http://schemas.microsoft.com/office/drawing/2014/main" id="{830F82A6-55AC-4D60-84EF-8AEAA718489F}"/>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4" name="Rectangle 7">
            <a:extLst>
              <a:ext uri="{FF2B5EF4-FFF2-40B4-BE49-F238E27FC236}">
                <a16:creationId xmlns:a16="http://schemas.microsoft.com/office/drawing/2014/main" id="{3B004A22-5678-47A3-8B15-39A9E531E3AF}"/>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6" name="Line 8">
            <a:extLst>
              <a:ext uri="{FF2B5EF4-FFF2-40B4-BE49-F238E27FC236}">
                <a16:creationId xmlns:a16="http://schemas.microsoft.com/office/drawing/2014/main" id="{3E3FBFDB-0108-4B00-A56C-937119A7221F}"/>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178" name="Oval 10">
            <a:extLst>
              <a:ext uri="{FF2B5EF4-FFF2-40B4-BE49-F238E27FC236}">
                <a16:creationId xmlns:a16="http://schemas.microsoft.com/office/drawing/2014/main" id="{74C0CE1C-CF2B-43E2-BB6F-14658A58407C}"/>
              </a:ext>
            </a:extLst>
          </p:cNvPr>
          <p:cNvSpPr>
            <a:spLocks noChangeArrowheads="1"/>
          </p:cNvSpPr>
          <p:nvPr/>
        </p:nvSpPr>
        <p:spPr bwMode="auto">
          <a:xfrm>
            <a:off x="7010400" y="2819400"/>
            <a:ext cx="1143000" cy="4572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0" name="Oval 12">
            <a:extLst>
              <a:ext uri="{FF2B5EF4-FFF2-40B4-BE49-F238E27FC236}">
                <a16:creationId xmlns:a16="http://schemas.microsoft.com/office/drawing/2014/main" id="{622659B9-26E5-42DD-AB9C-3655855F5191}"/>
              </a:ext>
            </a:extLst>
          </p:cNvPr>
          <p:cNvSpPr>
            <a:spLocks noChangeArrowheads="1"/>
          </p:cNvSpPr>
          <p:nvPr/>
        </p:nvSpPr>
        <p:spPr bwMode="auto">
          <a:xfrm>
            <a:off x="7467600" y="2286000"/>
            <a:ext cx="1143000" cy="6858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96094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p:cTn id="7" dur="500" fill="hold"/>
                                        <p:tgtEl>
                                          <p:spTgt spid="71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70">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7181"/>
                                        </p:tgtEl>
                                        <p:attrNameLst>
                                          <p:attrName>style.visibility</p:attrName>
                                        </p:attrNameLst>
                                      </p:cBhvr>
                                      <p:to>
                                        <p:strVal val="visible"/>
                                      </p:to>
                                    </p:set>
                                    <p:animEffect transition="in" filter="fade">
                                      <p:cBhvr>
                                        <p:cTn id="12" dur="2000"/>
                                        <p:tgtEl>
                                          <p:spTgt spid="7181"/>
                                        </p:tgtEl>
                                      </p:cBhvr>
                                    </p:animEffect>
                                  </p:childTnLst>
                                </p:cTn>
                              </p:par>
                            </p:childTnLst>
                          </p:cTn>
                        </p:par>
                        <p:par>
                          <p:cTn id="13" fill="hold" nodeType="afterGroup">
                            <p:stCondLst>
                              <p:cond delay="2500"/>
                            </p:stCondLst>
                            <p:childTnLst>
                              <p:par>
                                <p:cTn id="14" presetID="23" presetClass="entr" presetSubtype="16" fill="hold" grpId="0" nodeType="afterEffect">
                                  <p:stCondLst>
                                    <p:cond delay="0"/>
                                  </p:stCondLst>
                                  <p:childTnLst>
                                    <p:set>
                                      <p:cBhvr>
                                        <p:cTn id="15" dur="1" fill="hold">
                                          <p:stCondLst>
                                            <p:cond delay="0"/>
                                          </p:stCondLst>
                                        </p:cTn>
                                        <p:tgtEl>
                                          <p:spTgt spid="7178"/>
                                        </p:tgtEl>
                                        <p:attrNameLst>
                                          <p:attrName>style.visibility</p:attrName>
                                        </p:attrNameLst>
                                      </p:cBhvr>
                                      <p:to>
                                        <p:strVal val="visible"/>
                                      </p:to>
                                    </p:set>
                                    <p:anim calcmode="lin" valueType="num">
                                      <p:cBhvr>
                                        <p:cTn id="16" dur="500" fill="hold"/>
                                        <p:tgtEl>
                                          <p:spTgt spid="7178"/>
                                        </p:tgtEl>
                                        <p:attrNameLst>
                                          <p:attrName>ppt_w</p:attrName>
                                        </p:attrNameLst>
                                      </p:cBhvr>
                                      <p:tavLst>
                                        <p:tav tm="0">
                                          <p:val>
                                            <p:fltVal val="0"/>
                                          </p:val>
                                        </p:tav>
                                        <p:tav tm="100000">
                                          <p:val>
                                            <p:strVal val="#ppt_w"/>
                                          </p:val>
                                        </p:tav>
                                      </p:tavLst>
                                    </p:anim>
                                    <p:anim calcmode="lin" valueType="num">
                                      <p:cBhvr>
                                        <p:cTn id="17" dur="500" fill="hold"/>
                                        <p:tgtEl>
                                          <p:spTgt spid="7178"/>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7170">
                                            <p:txEl>
                                              <p:pRg st="1" end="1"/>
                                            </p:txEl>
                                          </p:spTgt>
                                        </p:tgtEl>
                                        <p:attrNameLst>
                                          <p:attrName>style.visibility</p:attrName>
                                        </p:attrNameLst>
                                      </p:cBhvr>
                                      <p:to>
                                        <p:strVal val="visible"/>
                                      </p:to>
                                    </p:set>
                                    <p:anim calcmode="lin" valueType="num">
                                      <p:cBhvr>
                                        <p:cTn id="22" dur="500" fill="hold"/>
                                        <p:tgtEl>
                                          <p:spTgt spid="717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7170">
                                            <p:txEl>
                                              <p:pRg st="1" end="1"/>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grpId="0" nodeType="afterEffect">
                                  <p:stCondLst>
                                    <p:cond delay="0"/>
                                  </p:stCondLst>
                                  <p:childTnLst>
                                    <p:set>
                                      <p:cBhvr>
                                        <p:cTn id="26" dur="1" fill="hold">
                                          <p:stCondLst>
                                            <p:cond delay="0"/>
                                          </p:stCondLst>
                                        </p:cTn>
                                        <p:tgtEl>
                                          <p:spTgt spid="7180"/>
                                        </p:tgtEl>
                                        <p:attrNameLst>
                                          <p:attrName>style.visibility</p:attrName>
                                        </p:attrNameLst>
                                      </p:cBhvr>
                                      <p:to>
                                        <p:strVal val="visible"/>
                                      </p:to>
                                    </p:set>
                                    <p:anim calcmode="lin" valueType="num">
                                      <p:cBhvr>
                                        <p:cTn id="27" dur="500" fill="hold"/>
                                        <p:tgtEl>
                                          <p:spTgt spid="7180"/>
                                        </p:tgtEl>
                                        <p:attrNameLst>
                                          <p:attrName>ppt_w</p:attrName>
                                        </p:attrNameLst>
                                      </p:cBhvr>
                                      <p:tavLst>
                                        <p:tav tm="0">
                                          <p:val>
                                            <p:fltVal val="0"/>
                                          </p:val>
                                        </p:tav>
                                        <p:tav tm="100000">
                                          <p:val>
                                            <p:strVal val="#ppt_w"/>
                                          </p:val>
                                        </p:tav>
                                      </p:tavLst>
                                    </p:anim>
                                    <p:anim calcmode="lin" valueType="num">
                                      <p:cBhvr>
                                        <p:cTn id="28" dur="500" fill="hold"/>
                                        <p:tgtEl>
                                          <p:spTgt spid="7180"/>
                                        </p:tgtEl>
                                        <p:attrNameLst>
                                          <p:attrName>ppt_h</p:attrName>
                                        </p:attrNameLst>
                                      </p:cBhvr>
                                      <p:tavLst>
                                        <p:tav tm="0">
                                          <p:val>
                                            <p:fltVal val="0"/>
                                          </p:val>
                                        </p:tav>
                                        <p:tav tm="100000">
                                          <p:val>
                                            <p:strVal val="#ppt_h"/>
                                          </p:val>
                                        </p:tav>
                                      </p:tavLst>
                                    </p:anim>
                                  </p:childTnLst>
                                </p:cTn>
                              </p:par>
                              <p:par>
                                <p:cTn id="29" presetID="10" presetClass="exit" presetSubtype="0" fill="hold" grpId="1" nodeType="withEffect">
                                  <p:stCondLst>
                                    <p:cond delay="0"/>
                                  </p:stCondLst>
                                  <p:childTnLst>
                                    <p:animEffect transition="out" filter="fade">
                                      <p:cBhvr>
                                        <p:cTn id="30" dur="2000"/>
                                        <p:tgtEl>
                                          <p:spTgt spid="7178"/>
                                        </p:tgtEl>
                                      </p:cBhvr>
                                    </p:animEffect>
                                    <p:set>
                                      <p:cBhvr>
                                        <p:cTn id="31" dur="1" fill="hold">
                                          <p:stCondLst>
                                            <p:cond delay="1999"/>
                                          </p:stCondLst>
                                        </p:cTn>
                                        <p:tgtEl>
                                          <p:spTgt spid="7178"/>
                                        </p:tgtEl>
                                        <p:attrNameLst>
                                          <p:attrName>style.visibility</p:attrName>
                                        </p:attrNameLst>
                                      </p:cBhvr>
                                      <p:to>
                                        <p:strVal val="hidden"/>
                                      </p:to>
                                    </p:set>
                                  </p:childTnLst>
                                </p:cTn>
                              </p:par>
                            </p:childTnLst>
                          </p:cTn>
                        </p:par>
                        <p:par>
                          <p:cTn id="32" fill="hold" nodeType="afterGroup">
                            <p:stCondLst>
                              <p:cond delay="2500"/>
                            </p:stCondLst>
                            <p:childTnLst>
                              <p:par>
                                <p:cTn id="33" presetID="9" presetClass="entr" presetSubtype="0" fill="hold" nodeType="afterEffect">
                                  <p:stCondLst>
                                    <p:cond delay="0"/>
                                  </p:stCondLst>
                                  <p:childTnLst>
                                    <p:set>
                                      <p:cBhvr>
                                        <p:cTn id="34" dur="1" fill="hold">
                                          <p:stCondLst>
                                            <p:cond delay="0"/>
                                          </p:stCondLst>
                                        </p:cTn>
                                        <p:tgtEl>
                                          <p:spTgt spid="7170">
                                            <p:txEl>
                                              <p:pRg st="2" end="2"/>
                                            </p:txEl>
                                          </p:spTgt>
                                        </p:tgtEl>
                                        <p:attrNameLst>
                                          <p:attrName>style.visibility</p:attrName>
                                        </p:attrNameLst>
                                      </p:cBhvr>
                                      <p:to>
                                        <p:strVal val="visible"/>
                                      </p:to>
                                    </p:set>
                                    <p:animEffect transition="in" filter="dissolve">
                                      <p:cBhvr>
                                        <p:cTn id="35" dur="500"/>
                                        <p:tgtEl>
                                          <p:spTgt spid="71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animBg="1"/>
      <p:bldP spid="7178" grpId="1" animBg="1"/>
      <p:bldP spid="71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8EC261-129E-4700-88DA-898163ED52A2}"/>
              </a:ext>
            </a:extLst>
          </p:cNvPr>
          <p:cNvSpPr txBox="1"/>
          <p:nvPr/>
        </p:nvSpPr>
        <p:spPr>
          <a:xfrm flipH="1">
            <a:off x="275208" y="310719"/>
            <a:ext cx="8566950" cy="526297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GOD’S </a:t>
            </a:r>
            <a:r>
              <a:rPr kumimoji="0" lang="en-US" sz="28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GENERAL</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INSTRUCTIONS FOR INTERACTING WITH THE LOCAL PEOPLE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(See Exod. 23:31-33; 34:12-16; Deut. 20:16-18)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prstClr val="white"/>
                </a:solidFill>
                <a:latin typeface="Calibri" panose="020F0502020204030204" pitchFamily="34" charset="0"/>
                <a:cs typeface="Calibri" panose="020F0502020204030204" pitchFamily="34" charset="0"/>
              </a:rPr>
              <a:t>CONCERNING THE INHABITANTS OF THE LAND:</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Exod. 23:31-33—”31 …I will give the inhabitants of the land into your hand, and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YOU SHALL DRIVE THEM OUT BEFORE YOU.  32</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YOU SHALL MAKE NO COVENANT WITH THEM AND THEIR GODS.  33  THEY SHALL NOT DWELL IN YOUR LAND</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lest they make you sin against me; for if you serve their gods, it will surely be a snare to you.”  (ESV)</a:t>
            </a:r>
          </a:p>
        </p:txBody>
      </p:sp>
    </p:spTree>
    <p:extLst>
      <p:ext uri="{BB962C8B-B14F-4D97-AF65-F5344CB8AC3E}">
        <p14:creationId xmlns:p14="http://schemas.microsoft.com/office/powerpoint/2010/main" val="4039550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8EC261-129E-4700-88DA-898163ED52A2}"/>
              </a:ext>
            </a:extLst>
          </p:cNvPr>
          <p:cNvSpPr txBox="1"/>
          <p:nvPr/>
        </p:nvSpPr>
        <p:spPr>
          <a:xfrm flipH="1">
            <a:off x="275208" y="310719"/>
            <a:ext cx="8566950" cy="56938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GOD’S GENERAL INSTRUCTIONS cont.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prstClr val="white"/>
                </a:solidFill>
                <a:latin typeface="Calibri" panose="020F0502020204030204" pitchFamily="34" charset="0"/>
                <a:cs typeface="Calibri" panose="020F0502020204030204" pitchFamily="34" charset="0"/>
              </a:rPr>
              <a:t>CONCERNING CITIES:</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914400" lvl="1" indent="-457200">
              <a:buFont typeface="Wingdings" panose="05000000000000000000" pitchFamily="2" charset="2"/>
              <a:buChar char="Ø"/>
              <a:defRPr/>
            </a:pPr>
            <a:r>
              <a:rPr lang="en-US" sz="2800" b="1" dirty="0">
                <a:solidFill>
                  <a:prstClr val="white"/>
                </a:solidFill>
                <a:latin typeface="Calibri" panose="020F0502020204030204" pitchFamily="34" charset="0"/>
                <a:cs typeface="Calibri" panose="020F0502020204030204" pitchFamily="34" charset="0"/>
              </a:rPr>
              <a:t>Deut. 20:16-18—”16  But in the cities of these peoples that the LORD your God is giving you for an inheritance, </a:t>
            </a:r>
            <a:r>
              <a:rPr lang="en-US" sz="2800" b="1" dirty="0">
                <a:solidFill>
                  <a:srgbClr val="FF0000"/>
                </a:solidFill>
                <a:latin typeface="Calibri" panose="020F0502020204030204" pitchFamily="34" charset="0"/>
                <a:cs typeface="Calibri" panose="020F0502020204030204" pitchFamily="34" charset="0"/>
              </a:rPr>
              <a:t>YOU SHALL SAVE ALIVE NOTHING THAT BREATHES, </a:t>
            </a:r>
            <a:r>
              <a:rPr lang="en-US" sz="2800" b="1" dirty="0">
                <a:solidFill>
                  <a:prstClr val="white"/>
                </a:solidFill>
                <a:latin typeface="Calibri" panose="020F0502020204030204" pitchFamily="34" charset="0"/>
                <a:cs typeface="Calibri" panose="020F0502020204030204" pitchFamily="34" charset="0"/>
              </a:rPr>
              <a:t>17  but you shall devote them to complete destruction….that they may not teach you to do according to all their abominable practices that they have done for their gods, and so you sin against the LORD your God.”  (ESV)</a:t>
            </a:r>
          </a:p>
          <a:p>
            <a:pPr marL="1371600" lvl="2" indent="-457200">
              <a:buFont typeface="Arial" panose="020B0604020202020204" pitchFamily="34" charset="0"/>
              <a:buChar char="•"/>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(This general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inst</a:t>
            </a:r>
            <a:r>
              <a:rPr lang="en-US" sz="2800" b="1" dirty="0">
                <a:solidFill>
                  <a:prstClr val="white"/>
                </a:solidFill>
                <a:latin typeface="Calibri" panose="020F0502020204030204" pitchFamily="34" charset="0"/>
                <a:cs typeface="Calibri" panose="020F0502020204030204" pitchFamily="34" charset="0"/>
              </a:rPr>
              <a:t>ruction would not require the killing of livestock.)</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75290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8EC261-129E-4700-88DA-898163ED52A2}"/>
              </a:ext>
            </a:extLst>
          </p:cNvPr>
          <p:cNvSpPr txBox="1"/>
          <p:nvPr/>
        </p:nvSpPr>
        <p:spPr>
          <a:xfrm flipH="1">
            <a:off x="275208" y="310719"/>
            <a:ext cx="8566950" cy="60631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GOD’S INSTRUCTIONS </a:t>
            </a: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SPECIFICALLY CONCERNING JERICHO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Josh. 6:17-19—”And the city and </a:t>
            </a:r>
            <a:r>
              <a:rPr kumimoji="0" lang="en-US" sz="2400" b="1"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all</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that is within it </a:t>
            </a: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shall be devoted to the LORD for destruction.</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Only Rahab the prostitute and all who are with her in her house shall live, because she hid the messengers whom we sent.  18  But you keep yourselves from the things devoted to destruction, lest when you have devoted them you take any of the devoted things and make the camp of Israel a thing for destruction and bring trouble upon it.  19  But all silver and gold, and every vessel of bronze and iron, are holy to the LORD; they shall go into the treasury of the LORD.”  (ESV)</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prstClr val="white"/>
                </a:solidFill>
                <a:latin typeface="Calibri" panose="020F0502020204030204" pitchFamily="34" charset="0"/>
                <a:cs typeface="Calibri" panose="020F0502020204030204" pitchFamily="34" charset="0"/>
              </a:rPr>
              <a:t>“…all that is within it” included the livestock—the Israelites killed all livestock found in Jericho.</a:t>
            </a:r>
          </a:p>
          <a:p>
            <a:pPr marL="800100" lvl="1" indent="-342900">
              <a:buFont typeface="Wingdings" panose="05000000000000000000" pitchFamily="2" charset="2"/>
              <a:buChar char="Ø"/>
              <a:defRPr/>
            </a:pPr>
            <a:r>
              <a:rPr lang="en-US" sz="2400" b="1" dirty="0">
                <a:solidFill>
                  <a:prstClr val="white"/>
                </a:solidFill>
                <a:latin typeface="Calibri" panose="020F0502020204030204" pitchFamily="34" charset="0"/>
                <a:cs typeface="Calibri" panose="020F0502020204030204" pitchFamily="34" charset="0"/>
              </a:rPr>
              <a:t>Spoils, including livestock, would be taken in future city conquests.  </a:t>
            </a:r>
            <a:r>
              <a:rPr lang="en-US" sz="2400" b="1" dirty="0">
                <a:solidFill>
                  <a:srgbClr val="FFFF00"/>
                </a:solidFill>
                <a:latin typeface="Calibri" panose="020F0502020204030204" pitchFamily="34" charset="0"/>
                <a:cs typeface="Calibri" panose="020F0502020204030204" pitchFamily="34" charset="0"/>
              </a:rPr>
              <a:t>Jericho was a special case.</a:t>
            </a:r>
          </a:p>
          <a:p>
            <a:pPr marL="342900" indent="-342900">
              <a:buFont typeface="Arial" panose="020B0604020202020204" pitchFamily="34" charset="0"/>
              <a:buChar char="•"/>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While largely followed, there will be a</a:t>
            </a:r>
            <a:r>
              <a:rPr lang="en-US" sz="2400" b="1" dirty="0">
                <a:solidFill>
                  <a:schemeClr val="bg1"/>
                </a:solidFill>
                <a:latin typeface="Calibri" panose="020F0502020204030204" pitchFamily="34" charset="0"/>
                <a:cs typeface="Calibri" panose="020F0502020204030204" pitchFamily="34" charset="0"/>
              </a:rPr>
              <a:t>n important violation.</a:t>
            </a:r>
          </a:p>
          <a:p>
            <a:pPr marL="800100" lvl="1" indent="-342900">
              <a:buFont typeface="Wingdings" panose="05000000000000000000" pitchFamily="2" charset="2"/>
              <a:buChar char="Ø"/>
              <a:defRPr/>
            </a:pPr>
            <a:r>
              <a:rPr kumimoji="0" lang="en-US" sz="2400" b="1" i="0" u="none" strike="noStrike" kern="1200" cap="none" spc="0" normalizeH="0" baseline="0" noProof="0" dirty="0" err="1">
                <a:ln>
                  <a:noFill/>
                </a:ln>
                <a:solidFill>
                  <a:schemeClr val="bg1"/>
                </a:solidFill>
                <a:effectLst/>
                <a:uLnTx/>
                <a:uFillTx/>
                <a:latin typeface="Calibri" panose="020F0502020204030204" pitchFamily="34" charset="0"/>
                <a:ea typeface="+mn-ea"/>
                <a:cs typeface="Calibri" panose="020F0502020204030204" pitchFamily="34" charset="0"/>
              </a:rPr>
              <a:t>Achan</a:t>
            </a: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will steal “devoted” items.</a:t>
            </a:r>
          </a:p>
        </p:txBody>
      </p:sp>
    </p:spTree>
    <p:extLst>
      <p:ext uri="{BB962C8B-B14F-4D97-AF65-F5344CB8AC3E}">
        <p14:creationId xmlns:p14="http://schemas.microsoft.com/office/powerpoint/2010/main" val="2727154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a:extLst>
              <a:ext uri="{FF2B5EF4-FFF2-40B4-BE49-F238E27FC236}">
                <a16:creationId xmlns:a16="http://schemas.microsoft.com/office/drawing/2014/main" id="{389670D6-D164-4F7D-BF30-300EA5DC0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40100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85517D1C-50AD-45C1-B603-FEFDFB43987F}"/>
              </a:ext>
            </a:extLst>
          </p:cNvPr>
          <p:cNvSpPr>
            <a:spLocks noGrp="1" noChangeArrowheads="1"/>
          </p:cNvSpPr>
          <p:nvPr>
            <p:ph type="body" idx="1"/>
          </p:nvPr>
        </p:nvSpPr>
        <p:spPr>
          <a:xfrm>
            <a:off x="381000" y="1447800"/>
            <a:ext cx="4267200" cy="5105400"/>
          </a:xfrm>
        </p:spPr>
        <p:txBody>
          <a:bodyPr/>
          <a:lstStyle/>
          <a:p>
            <a:pPr eaLnBrk="1" hangingPunct="1">
              <a:lnSpc>
                <a:spcPct val="90000"/>
              </a:lnSpc>
            </a:pPr>
            <a:r>
              <a:rPr lang="en-US" altLang="en-US" sz="2200" dirty="0"/>
              <a:t>God used a miracle to give </a:t>
            </a:r>
            <a:r>
              <a:rPr lang="en-US" altLang="en-US" sz="2200" b="1" dirty="0"/>
              <a:t>Jericho</a:t>
            </a:r>
            <a:r>
              <a:rPr lang="en-US" altLang="en-US" sz="2200" dirty="0"/>
              <a:t> into the Israelites’ hands.</a:t>
            </a:r>
          </a:p>
          <a:p>
            <a:pPr lvl="1" eaLnBrk="1" hangingPunct="1">
              <a:lnSpc>
                <a:spcPct val="90000"/>
              </a:lnSpc>
            </a:pPr>
            <a:r>
              <a:rPr lang="en-US" altLang="en-US" sz="2200" dirty="0"/>
              <a:t>They marched around the city 7 days, and the walls fell flat.</a:t>
            </a:r>
          </a:p>
          <a:p>
            <a:pPr lvl="1" eaLnBrk="1" hangingPunct="1">
              <a:lnSpc>
                <a:spcPct val="90000"/>
              </a:lnSpc>
            </a:pPr>
            <a:r>
              <a:rPr lang="en-US" altLang="en-US" sz="2200" dirty="0"/>
              <a:t>The city enclosed within the city walls covered only 7-10 acres.</a:t>
            </a:r>
          </a:p>
          <a:p>
            <a:pPr eaLnBrk="1" hangingPunct="1">
              <a:lnSpc>
                <a:spcPct val="90000"/>
              </a:lnSpc>
            </a:pPr>
            <a:r>
              <a:rPr lang="en-US" altLang="en-US" sz="2200" dirty="0"/>
              <a:t>Rahab and the Israelites demonstrated working faith (Heb. 11:30-31).</a:t>
            </a:r>
          </a:p>
          <a:p>
            <a:pPr eaLnBrk="1" hangingPunct="1">
              <a:lnSpc>
                <a:spcPct val="90000"/>
              </a:lnSpc>
            </a:pPr>
            <a:r>
              <a:rPr lang="en-US" altLang="en-US" sz="2200" dirty="0"/>
              <a:t>Jericho was the first city in Canaan proper to fall to the Israelites.</a:t>
            </a:r>
          </a:p>
        </p:txBody>
      </p:sp>
      <p:sp>
        <p:nvSpPr>
          <p:cNvPr id="10244" name="WordArt 4">
            <a:extLst>
              <a:ext uri="{FF2B5EF4-FFF2-40B4-BE49-F238E27FC236}">
                <a16:creationId xmlns:a16="http://schemas.microsoft.com/office/drawing/2014/main" id="{6250F645-F4AE-4D7D-A915-0589CE4599EF}"/>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10245" name="Rectangle 5">
            <a:extLst>
              <a:ext uri="{FF2B5EF4-FFF2-40B4-BE49-F238E27FC236}">
                <a16:creationId xmlns:a16="http://schemas.microsoft.com/office/drawing/2014/main" id="{6AD4877B-6B76-47D0-8794-82F6825E17BF}"/>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6" name="Rectangle 6">
            <a:extLst>
              <a:ext uri="{FF2B5EF4-FFF2-40B4-BE49-F238E27FC236}">
                <a16:creationId xmlns:a16="http://schemas.microsoft.com/office/drawing/2014/main" id="{4FCC8295-3FD4-49C2-A0A2-17D656AD8256}"/>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7" name="Rectangle 7">
            <a:extLst>
              <a:ext uri="{FF2B5EF4-FFF2-40B4-BE49-F238E27FC236}">
                <a16:creationId xmlns:a16="http://schemas.microsoft.com/office/drawing/2014/main" id="{4547C87C-D1D2-46C9-BF6F-79A89D37C2D0}"/>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8" name="Rectangle 8">
            <a:extLst>
              <a:ext uri="{FF2B5EF4-FFF2-40B4-BE49-F238E27FC236}">
                <a16:creationId xmlns:a16="http://schemas.microsoft.com/office/drawing/2014/main" id="{02C4E28E-E4A5-4E1A-AD81-BD6FD0E55612}"/>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01" name="Line 9">
            <a:extLst>
              <a:ext uri="{FF2B5EF4-FFF2-40B4-BE49-F238E27FC236}">
                <a16:creationId xmlns:a16="http://schemas.microsoft.com/office/drawing/2014/main" id="{2AD882E6-E0FC-435A-B93E-B92CBEF50CD3}"/>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03" name="Oval 11">
            <a:extLst>
              <a:ext uri="{FF2B5EF4-FFF2-40B4-BE49-F238E27FC236}">
                <a16:creationId xmlns:a16="http://schemas.microsoft.com/office/drawing/2014/main" id="{19651611-2F24-40F9-B5E5-52A1D1FEC61E}"/>
              </a:ext>
            </a:extLst>
          </p:cNvPr>
          <p:cNvSpPr>
            <a:spLocks noChangeArrowheads="1"/>
          </p:cNvSpPr>
          <p:nvPr/>
        </p:nvSpPr>
        <p:spPr bwMode="auto">
          <a:xfrm>
            <a:off x="7391400" y="2286000"/>
            <a:ext cx="1219200" cy="6858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6890518"/>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4C9AF-8249-4A60-BC6E-926491BC2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4144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7" name="Group 3"/>
          <p:cNvGrpSpPr>
            <a:grpSpLocks noGrp="1" noUngrp="1" noChangeAspect="1"/>
          </p:cNvGrpSpPr>
          <p:nvPr/>
        </p:nvGrpSpPr>
        <p:grpSpPr bwMode="auto">
          <a:xfrm>
            <a:off x="0" y="0"/>
            <a:ext cx="9144000" cy="6529388"/>
            <a:chOff x="685800" y="844550"/>
            <a:chExt cx="7772400" cy="5549900"/>
          </a:xfrm>
        </p:grpSpPr>
        <p:pic>
          <p:nvPicPr>
            <p:cNvPr id="157698" name="Picture 1" descr="Jericho mudbrick wall, tb052205948"/>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85000"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Jericho</a:t>
              </a:r>
              <a:r>
                <a:rPr lang="en-US" sz="2400" dirty="0">
                  <a:solidFill>
                    <a:srgbClr val="000000"/>
                  </a:solidFill>
                  <a:latin typeface="Calibri" pitchFamily="34" charset="0"/>
                  <a:cs typeface="Arial" charset="0"/>
                </a:rPr>
                <a:t>—section of </a:t>
              </a: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Arial" charset="0"/>
                </a:rPr>
                <a:t>mud brick wall that did not fall (perhaps where Rahab lived?)</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B80A6A-6193-42BF-BDAD-57608CF312F3}"/>
              </a:ext>
            </a:extLst>
          </p:cNvPr>
          <p:cNvSpPr txBox="1"/>
          <p:nvPr/>
        </p:nvSpPr>
        <p:spPr>
          <a:xfrm>
            <a:off x="328474" y="319596"/>
            <a:ext cx="8469297" cy="6063198"/>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2800" b="1" dirty="0">
                <a:solidFill>
                  <a:srgbClr val="FFFFFF"/>
                </a:solidFill>
                <a:latin typeface="Calibri" panose="020F0502020204030204" pitchFamily="34" charset="0"/>
                <a:cs typeface="Calibri" panose="020F0502020204030204" pitchFamily="34" charset="0"/>
              </a:rPr>
              <a:t>KEY EVENTS IN THE CENTRAL CAMPAIGN</a:t>
            </a:r>
          </a:p>
          <a:p>
            <a:pPr marR="0" lvl="0" algn="ctr" defTabSz="457200" rtl="0" eaLnBrk="1" fontAlgn="auto" latinLnBrk="0" hangingPunct="1">
              <a:lnSpc>
                <a:spcPct val="100000"/>
              </a:lnSpc>
              <a:spcBef>
                <a:spcPts val="0"/>
              </a:spcBef>
              <a:spcAft>
                <a:spcPts val="0"/>
              </a:spcAft>
              <a:buClrTx/>
              <a:buSzTx/>
              <a:tabLst/>
              <a:defRPr/>
            </a:pPr>
            <a:endParaRPr lang="en-US" sz="2800" b="1" dirty="0">
              <a:solidFill>
                <a:srgbClr val="FFFFFF"/>
              </a:solidFill>
              <a:latin typeface="Calibri" panose="020F0502020204030204" pitchFamily="34" charset="0"/>
              <a:cs typeface="Calibri" panose="020F0502020204030204" pitchFamily="34" charset="0"/>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FFFFFF"/>
                </a:solidFill>
                <a:latin typeface="Calibri" panose="020F0502020204030204" pitchFamily="34" charset="0"/>
                <a:cs typeface="Calibri" panose="020F0502020204030204" pitchFamily="34" charset="0"/>
              </a:rPr>
              <a:t>(Destruction of Jericho as prelude)</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FFFFFF"/>
                </a:solidFill>
                <a:latin typeface="Calibri" panose="020F0502020204030204" pitchFamily="34" charset="0"/>
                <a:cs typeface="Calibri" panose="020F0502020204030204" pitchFamily="34" charset="0"/>
              </a:rPr>
              <a:t>The devastating defeat at Ai (resulting from </a:t>
            </a:r>
            <a:r>
              <a:rPr lang="en-US" sz="2800" b="1" dirty="0" err="1">
                <a:solidFill>
                  <a:srgbClr val="FFFFFF"/>
                </a:solidFill>
                <a:latin typeface="Calibri" panose="020F0502020204030204" pitchFamily="34" charset="0"/>
                <a:cs typeface="Calibri" panose="020F0502020204030204" pitchFamily="34" charset="0"/>
              </a:rPr>
              <a:t>Achan’s</a:t>
            </a:r>
            <a:r>
              <a:rPr lang="en-US" sz="2800" b="1" dirty="0">
                <a:solidFill>
                  <a:srgbClr val="FFFFFF"/>
                </a:solidFill>
                <a:latin typeface="Calibri" panose="020F0502020204030204" pitchFamily="34" charset="0"/>
                <a:cs typeface="Calibri" panose="020F0502020204030204" pitchFamily="34" charset="0"/>
              </a:rPr>
              <a:t> sin)</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FFFFFF"/>
                </a:solidFill>
                <a:latin typeface="Calibri" panose="020F0502020204030204" pitchFamily="34" charset="0"/>
                <a:cs typeface="Calibri" panose="020F0502020204030204" pitchFamily="34" charset="0"/>
              </a:rPr>
              <a:t>The punishment of </a:t>
            </a:r>
            <a:r>
              <a:rPr lang="en-US" sz="2800" b="1" dirty="0" err="1">
                <a:solidFill>
                  <a:srgbClr val="FFFFFF"/>
                </a:solidFill>
                <a:latin typeface="Calibri" panose="020F0502020204030204" pitchFamily="34" charset="0"/>
                <a:cs typeface="Calibri" panose="020F0502020204030204" pitchFamily="34" charset="0"/>
              </a:rPr>
              <a:t>Achan</a:t>
            </a:r>
            <a:r>
              <a:rPr lang="en-US" sz="2800" b="1" dirty="0">
                <a:solidFill>
                  <a:srgbClr val="FFFFFF"/>
                </a:solidFill>
                <a:latin typeface="Calibri" panose="020F0502020204030204" pitchFamily="34" charset="0"/>
                <a:cs typeface="Calibri" panose="020F0502020204030204" pitchFamily="34" charset="0"/>
              </a:rPr>
              <a:t> and family, removing the sin from the Israelites’ camp</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FFFFFF"/>
                </a:solidFill>
                <a:latin typeface="Calibri" panose="020F0502020204030204" pitchFamily="34" charset="0"/>
                <a:cs typeface="Calibri" panose="020F0502020204030204" pitchFamily="34" charset="0"/>
              </a:rPr>
              <a:t>The second—and successful—attack on Ai</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FFFFFF"/>
                </a:solidFill>
                <a:latin typeface="Calibri" panose="020F0502020204030204" pitchFamily="34" charset="0"/>
                <a:cs typeface="Calibri" panose="020F0502020204030204" pitchFamily="34" charset="0"/>
              </a:rPr>
              <a:t>The reading of the law—and staking the Israelites’ claim to the land—at Shechem (Mts. Gerizim and </a:t>
            </a:r>
            <a:r>
              <a:rPr lang="en-US" sz="2800" b="1" dirty="0" err="1">
                <a:solidFill>
                  <a:srgbClr val="FFFFFF"/>
                </a:solidFill>
                <a:latin typeface="Calibri" panose="020F0502020204030204" pitchFamily="34" charset="0"/>
                <a:cs typeface="Calibri" panose="020F0502020204030204" pitchFamily="34" charset="0"/>
              </a:rPr>
              <a:t>Ebal</a:t>
            </a:r>
            <a:r>
              <a:rPr lang="en-US" sz="2800" b="1" dirty="0">
                <a:solidFill>
                  <a:srgbClr val="FFFFFF"/>
                </a:solidFill>
                <a:latin typeface="Calibri" panose="020F0502020204030204" pitchFamily="34" charset="0"/>
                <a:cs typeface="Calibri" panose="020F0502020204030204" pitchFamily="34" charset="0"/>
              </a:rPr>
              <a:t>)</a:t>
            </a:r>
          </a:p>
          <a:p>
            <a:pPr marL="457200" marR="0" lvl="0" indent="-457200"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457200" indent="-457200">
              <a:buFont typeface="Wingdings" panose="05000000000000000000" pitchFamily="2" charset="2"/>
              <a:buChar char="§"/>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292043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2" name="Picture 16">
            <a:extLst>
              <a:ext uri="{FF2B5EF4-FFF2-40B4-BE49-F238E27FC236}">
                <a16:creationId xmlns:a16="http://schemas.microsoft.com/office/drawing/2014/main" id="{4B9A6BB0-105A-453B-A0EA-8EF8E6B8B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2667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8A6DB5ED-FB50-490D-B9A9-C2E5EC308B29}"/>
              </a:ext>
            </a:extLst>
          </p:cNvPr>
          <p:cNvSpPr>
            <a:spLocks noGrp="1" noChangeArrowheads="1"/>
          </p:cNvSpPr>
          <p:nvPr>
            <p:ph type="body" idx="1"/>
          </p:nvPr>
        </p:nvSpPr>
        <p:spPr>
          <a:xfrm>
            <a:off x="3276600" y="1524000"/>
            <a:ext cx="5562600" cy="4191000"/>
          </a:xfrm>
        </p:spPr>
        <p:txBody>
          <a:bodyPr/>
          <a:lstStyle/>
          <a:p>
            <a:pPr eaLnBrk="1" hangingPunct="1">
              <a:lnSpc>
                <a:spcPct val="90000"/>
              </a:lnSpc>
            </a:pPr>
            <a:r>
              <a:rPr lang="en-US" altLang="en-US" sz="2300" dirty="0"/>
              <a:t>Joshua sent spies toward </a:t>
            </a:r>
            <a:r>
              <a:rPr lang="en-US" altLang="en-US" sz="2300" b="1" dirty="0"/>
              <a:t>Bethel</a:t>
            </a:r>
            <a:r>
              <a:rPr lang="en-US" altLang="en-US" sz="2300" dirty="0"/>
              <a:t>. They returned reporting they could take </a:t>
            </a:r>
            <a:r>
              <a:rPr lang="en-US" altLang="en-US" sz="2300" b="1" dirty="0"/>
              <a:t>Ai.</a:t>
            </a:r>
          </a:p>
          <a:p>
            <a:pPr eaLnBrk="1" hangingPunct="1">
              <a:lnSpc>
                <a:spcPct val="90000"/>
              </a:lnSpc>
            </a:pPr>
            <a:r>
              <a:rPr lang="en-US" altLang="en-US" sz="2300" dirty="0"/>
              <a:t>A small company of soldiers (about 3,000) attacked Ai.  To their utter shock, they were defeated, and the survivors even ran away.  36 of their men died.</a:t>
            </a:r>
          </a:p>
          <a:p>
            <a:pPr eaLnBrk="1" hangingPunct="1">
              <a:lnSpc>
                <a:spcPct val="90000"/>
              </a:lnSpc>
            </a:pPr>
            <a:r>
              <a:rPr lang="en-US" altLang="en-US" sz="2300" dirty="0"/>
              <a:t>The unexpected loss completely demoralized the people and Joshua.</a:t>
            </a:r>
          </a:p>
          <a:p>
            <a:pPr eaLnBrk="1" hangingPunct="1">
              <a:lnSpc>
                <a:spcPct val="90000"/>
              </a:lnSpc>
            </a:pPr>
            <a:endParaRPr lang="en-US" altLang="en-US" sz="2400" dirty="0"/>
          </a:p>
        </p:txBody>
      </p:sp>
      <p:sp>
        <p:nvSpPr>
          <p:cNvPr id="11268" name="WordArt 4">
            <a:extLst>
              <a:ext uri="{FF2B5EF4-FFF2-40B4-BE49-F238E27FC236}">
                <a16:creationId xmlns:a16="http://schemas.microsoft.com/office/drawing/2014/main" id="{EFEC20DF-F597-4819-A25A-E00FC343681E}"/>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11269" name="Rectangle 5">
            <a:extLst>
              <a:ext uri="{FF2B5EF4-FFF2-40B4-BE49-F238E27FC236}">
                <a16:creationId xmlns:a16="http://schemas.microsoft.com/office/drawing/2014/main" id="{96A2EF33-6DF8-4787-B17F-F0C2FA83854F}"/>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70" name="Rectangle 6">
            <a:extLst>
              <a:ext uri="{FF2B5EF4-FFF2-40B4-BE49-F238E27FC236}">
                <a16:creationId xmlns:a16="http://schemas.microsoft.com/office/drawing/2014/main" id="{47FA910F-6E29-49F5-BC3E-560DC700793F}"/>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71" name="Rectangle 7">
            <a:extLst>
              <a:ext uri="{FF2B5EF4-FFF2-40B4-BE49-F238E27FC236}">
                <a16:creationId xmlns:a16="http://schemas.microsoft.com/office/drawing/2014/main" id="{0EB6C0FC-CB90-4870-9AEA-D527C0E33D6D}"/>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72" name="Rectangle 8">
            <a:extLst>
              <a:ext uri="{FF2B5EF4-FFF2-40B4-BE49-F238E27FC236}">
                <a16:creationId xmlns:a16="http://schemas.microsoft.com/office/drawing/2014/main" id="{70E35058-FC88-4FD4-AC3E-E8EDFA396971}"/>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5" name="Line 9">
            <a:extLst>
              <a:ext uri="{FF2B5EF4-FFF2-40B4-BE49-F238E27FC236}">
                <a16:creationId xmlns:a16="http://schemas.microsoft.com/office/drawing/2014/main" id="{20B98DE5-9FAF-45A4-817B-4116C751FF89}"/>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226" name="Oval 10">
            <a:extLst>
              <a:ext uri="{FF2B5EF4-FFF2-40B4-BE49-F238E27FC236}">
                <a16:creationId xmlns:a16="http://schemas.microsoft.com/office/drawing/2014/main" id="{1FE77919-B12A-43BA-B94E-705460FEEE44}"/>
              </a:ext>
            </a:extLst>
          </p:cNvPr>
          <p:cNvSpPr>
            <a:spLocks noChangeArrowheads="1"/>
          </p:cNvSpPr>
          <p:nvPr/>
        </p:nvSpPr>
        <p:spPr bwMode="auto">
          <a:xfrm>
            <a:off x="1447800" y="2667000"/>
            <a:ext cx="762000" cy="4572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8" name="Rectangle 12">
            <a:extLst>
              <a:ext uri="{FF2B5EF4-FFF2-40B4-BE49-F238E27FC236}">
                <a16:creationId xmlns:a16="http://schemas.microsoft.com/office/drawing/2014/main" id="{7080C940-F36C-4850-A805-785B3682E14B}"/>
              </a:ext>
            </a:extLst>
          </p:cNvPr>
          <p:cNvSpPr>
            <a:spLocks noChangeArrowheads="1"/>
          </p:cNvSpPr>
          <p:nvPr/>
        </p:nvSpPr>
        <p:spPr bwMode="auto">
          <a:xfrm>
            <a:off x="304800" y="4938713"/>
            <a:ext cx="8610600" cy="547687"/>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9" name="Text Box 13">
            <a:extLst>
              <a:ext uri="{FF2B5EF4-FFF2-40B4-BE49-F238E27FC236}">
                <a16:creationId xmlns:a16="http://schemas.microsoft.com/office/drawing/2014/main" id="{46219211-683C-4A95-987F-D0452F6368E7}"/>
              </a:ext>
            </a:extLst>
          </p:cNvPr>
          <p:cNvSpPr txBox="1">
            <a:spLocks noChangeArrowheads="1"/>
          </p:cNvSpPr>
          <p:nvPr/>
        </p:nvSpPr>
        <p:spPr bwMode="auto">
          <a:xfrm>
            <a:off x="304800" y="4953000"/>
            <a:ext cx="8610600" cy="47783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5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Arial"/>
                <a:ea typeface="+mn-ea"/>
                <a:cs typeface="Arial" charset="0"/>
              </a:rPr>
              <a:t>“I will be with you if you will obey My commandments.”</a:t>
            </a:r>
          </a:p>
        </p:txBody>
      </p:sp>
      <p:sp>
        <p:nvSpPr>
          <p:cNvPr id="9231" name="Oval 15">
            <a:extLst>
              <a:ext uri="{FF2B5EF4-FFF2-40B4-BE49-F238E27FC236}">
                <a16:creationId xmlns:a16="http://schemas.microsoft.com/office/drawing/2014/main" id="{0883A4F8-0E4E-4CC1-A365-43067B648FE9}"/>
              </a:ext>
            </a:extLst>
          </p:cNvPr>
          <p:cNvSpPr>
            <a:spLocks noChangeArrowheads="1"/>
          </p:cNvSpPr>
          <p:nvPr/>
        </p:nvSpPr>
        <p:spPr bwMode="auto">
          <a:xfrm>
            <a:off x="609600" y="2286000"/>
            <a:ext cx="1066800" cy="6096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465054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p:cTn id="7" dur="500" fill="hold"/>
                                        <p:tgtEl>
                                          <p:spTgt spid="9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9">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9232"/>
                                        </p:tgtEl>
                                        <p:attrNameLst>
                                          <p:attrName>style.visibility</p:attrName>
                                        </p:attrNameLst>
                                      </p:cBhvr>
                                      <p:to>
                                        <p:strVal val="visible"/>
                                      </p:to>
                                    </p:set>
                                    <p:animEffect transition="in" filter="fade">
                                      <p:cBhvr>
                                        <p:cTn id="12" dur="2000"/>
                                        <p:tgtEl>
                                          <p:spTgt spid="9232"/>
                                        </p:tgtEl>
                                      </p:cBhvr>
                                    </p:animEffect>
                                  </p:childTnLst>
                                </p:cTn>
                              </p:par>
                            </p:childTnLst>
                          </p:cTn>
                        </p:par>
                        <p:par>
                          <p:cTn id="13" fill="hold" nodeType="afterGroup">
                            <p:stCondLst>
                              <p:cond delay="2500"/>
                            </p:stCondLst>
                            <p:childTnLst>
                              <p:par>
                                <p:cTn id="14" presetID="23" presetClass="entr" presetSubtype="16" fill="hold" grpId="0" nodeType="afterEffect">
                                  <p:stCondLst>
                                    <p:cond delay="0"/>
                                  </p:stCondLst>
                                  <p:childTnLst>
                                    <p:set>
                                      <p:cBhvr>
                                        <p:cTn id="15" dur="1" fill="hold">
                                          <p:stCondLst>
                                            <p:cond delay="0"/>
                                          </p:stCondLst>
                                        </p:cTn>
                                        <p:tgtEl>
                                          <p:spTgt spid="9231"/>
                                        </p:tgtEl>
                                        <p:attrNameLst>
                                          <p:attrName>style.visibility</p:attrName>
                                        </p:attrNameLst>
                                      </p:cBhvr>
                                      <p:to>
                                        <p:strVal val="visible"/>
                                      </p:to>
                                    </p:set>
                                    <p:anim calcmode="lin" valueType="num">
                                      <p:cBhvr>
                                        <p:cTn id="16" dur="500" fill="hold"/>
                                        <p:tgtEl>
                                          <p:spTgt spid="9231"/>
                                        </p:tgtEl>
                                        <p:attrNameLst>
                                          <p:attrName>ppt_w</p:attrName>
                                        </p:attrNameLst>
                                      </p:cBhvr>
                                      <p:tavLst>
                                        <p:tav tm="0">
                                          <p:val>
                                            <p:fltVal val="0"/>
                                          </p:val>
                                        </p:tav>
                                        <p:tav tm="100000">
                                          <p:val>
                                            <p:strVal val="#ppt_w"/>
                                          </p:val>
                                        </p:tav>
                                      </p:tavLst>
                                    </p:anim>
                                    <p:anim calcmode="lin" valueType="num">
                                      <p:cBhvr>
                                        <p:cTn id="17" dur="500" fill="hold"/>
                                        <p:tgtEl>
                                          <p:spTgt spid="9231"/>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9226"/>
                                        </p:tgtEl>
                                        <p:attrNameLst>
                                          <p:attrName>style.visibility</p:attrName>
                                        </p:attrNameLst>
                                      </p:cBhvr>
                                      <p:to>
                                        <p:strVal val="visible"/>
                                      </p:to>
                                    </p:set>
                                    <p:anim calcmode="lin" valueType="num">
                                      <p:cBhvr>
                                        <p:cTn id="20" dur="500" fill="hold"/>
                                        <p:tgtEl>
                                          <p:spTgt spid="9226"/>
                                        </p:tgtEl>
                                        <p:attrNameLst>
                                          <p:attrName>ppt_w</p:attrName>
                                        </p:attrNameLst>
                                      </p:cBhvr>
                                      <p:tavLst>
                                        <p:tav tm="0">
                                          <p:val>
                                            <p:fltVal val="0"/>
                                          </p:val>
                                        </p:tav>
                                        <p:tav tm="100000">
                                          <p:val>
                                            <p:strVal val="#ppt_w"/>
                                          </p:val>
                                        </p:tav>
                                      </p:tavLst>
                                    </p:anim>
                                    <p:anim calcmode="lin" valueType="num">
                                      <p:cBhvr>
                                        <p:cTn id="21" dur="500" fill="hold"/>
                                        <p:tgtEl>
                                          <p:spTgt spid="9226"/>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9219">
                                            <p:txEl>
                                              <p:pRg st="1" end="1"/>
                                            </p:txEl>
                                          </p:spTgt>
                                        </p:tgtEl>
                                        <p:attrNameLst>
                                          <p:attrName>style.visibility</p:attrName>
                                        </p:attrNameLst>
                                      </p:cBhvr>
                                      <p:to>
                                        <p:strVal val="visible"/>
                                      </p:to>
                                    </p:set>
                                    <p:anim calcmode="lin" valueType="num">
                                      <p:cBhvr>
                                        <p:cTn id="26" dur="500" fill="hold"/>
                                        <p:tgtEl>
                                          <p:spTgt spid="921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921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9219">
                                            <p:txEl>
                                              <p:pRg st="2" end="2"/>
                                            </p:txEl>
                                          </p:spTgt>
                                        </p:tgtEl>
                                        <p:attrNameLst>
                                          <p:attrName>style.visibility</p:attrName>
                                        </p:attrNameLst>
                                      </p:cBhvr>
                                      <p:to>
                                        <p:strVal val="visible"/>
                                      </p:to>
                                    </p:set>
                                    <p:anim calcmode="lin" valueType="num">
                                      <p:cBhvr>
                                        <p:cTn id="32" dur="500" fill="hold"/>
                                        <p:tgtEl>
                                          <p:spTgt spid="9219">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921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9228"/>
                                        </p:tgtEl>
                                        <p:attrNameLst>
                                          <p:attrName>style.visibility</p:attrName>
                                        </p:attrNameLst>
                                      </p:cBhvr>
                                      <p:to>
                                        <p:strVal val="visible"/>
                                      </p:to>
                                    </p:set>
                                    <p:animEffect transition="in" filter="blinds(horizontal)">
                                      <p:cBhvr>
                                        <p:cTn id="38" dur="500"/>
                                        <p:tgtEl>
                                          <p:spTgt spid="922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9229"/>
                                        </p:tgtEl>
                                        <p:attrNameLst>
                                          <p:attrName>style.visibility</p:attrName>
                                        </p:attrNameLst>
                                      </p:cBhvr>
                                      <p:to>
                                        <p:strVal val="visible"/>
                                      </p:to>
                                    </p:set>
                                    <p:animEffect transition="in" filter="blinds(horizontal)">
                                      <p:cBhvr>
                                        <p:cTn id="41" dur="500"/>
                                        <p:tgtEl>
                                          <p:spTgt spid="9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28" grpId="0" animBg="1"/>
      <p:bldP spid="9229" grpId="0"/>
      <p:bldP spid="92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3"/>
          <p:cNvGrpSpPr>
            <a:grpSpLocks noGrp="1" noUngrp="1" noChangeAspect="1"/>
          </p:cNvGrpSpPr>
          <p:nvPr/>
        </p:nvGrpSpPr>
        <p:grpSpPr bwMode="auto">
          <a:xfrm>
            <a:off x="0" y="0"/>
            <a:ext cx="9144000" cy="6564313"/>
            <a:chOff x="685800" y="828675"/>
            <a:chExt cx="7772400" cy="5580063"/>
          </a:xfrm>
        </p:grpSpPr>
        <p:pic>
          <p:nvPicPr>
            <p:cNvPr id="38914" name="Picture 1" descr="Plains of Moab from southwest, tb092706271"/>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38915"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2200" dirty="0">
                  <a:solidFill>
                    <a:srgbClr val="000000"/>
                  </a:solidFill>
                  <a:latin typeface="Calibri" pitchFamily="34" charset="0"/>
                  <a:cs typeface="Arial" charset="0"/>
                </a:rPr>
                <a:t>Late in the  WITW period, the Israelites were</a:t>
              </a: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Arial" charset="0"/>
                </a:rPr>
                <a:t> on the Plains of Moab, viewed here from the  southwest.</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4">
            <a:extLst>
              <a:ext uri="{FF2B5EF4-FFF2-40B4-BE49-F238E27FC236}">
                <a16:creationId xmlns:a16="http://schemas.microsoft.com/office/drawing/2014/main" id="{70F062BD-3A25-458D-B0E1-883EFF120FF4}"/>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12291" name="Rectangle 5">
            <a:extLst>
              <a:ext uri="{FF2B5EF4-FFF2-40B4-BE49-F238E27FC236}">
                <a16:creationId xmlns:a16="http://schemas.microsoft.com/office/drawing/2014/main" id="{C50475D3-6130-4C8F-85E0-ADD8D9514A31}"/>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2" name="Rectangle 6">
            <a:extLst>
              <a:ext uri="{FF2B5EF4-FFF2-40B4-BE49-F238E27FC236}">
                <a16:creationId xmlns:a16="http://schemas.microsoft.com/office/drawing/2014/main" id="{82A9C656-1041-443F-B599-96FB56770541}"/>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3" name="Rectangle 7">
            <a:extLst>
              <a:ext uri="{FF2B5EF4-FFF2-40B4-BE49-F238E27FC236}">
                <a16:creationId xmlns:a16="http://schemas.microsoft.com/office/drawing/2014/main" id="{9608BF99-D319-4443-9368-923365DFFCE0}"/>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4" name="Rectangle 8">
            <a:extLst>
              <a:ext uri="{FF2B5EF4-FFF2-40B4-BE49-F238E27FC236}">
                <a16:creationId xmlns:a16="http://schemas.microsoft.com/office/drawing/2014/main" id="{F9BE0E33-9C88-4D2F-B374-661829DCBC04}"/>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5" name="Line 9">
            <a:extLst>
              <a:ext uri="{FF2B5EF4-FFF2-40B4-BE49-F238E27FC236}">
                <a16:creationId xmlns:a16="http://schemas.microsoft.com/office/drawing/2014/main" id="{E6CB3976-8B67-4E3D-AF96-221EE1B36A12}"/>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230" name="Rectangle 14">
            <a:extLst>
              <a:ext uri="{FF2B5EF4-FFF2-40B4-BE49-F238E27FC236}">
                <a16:creationId xmlns:a16="http://schemas.microsoft.com/office/drawing/2014/main" id="{79743AF6-3209-4783-AEA1-949DEDC6B000}"/>
              </a:ext>
            </a:extLst>
          </p:cNvPr>
          <p:cNvSpPr>
            <a:spLocks noChangeArrowheads="1"/>
          </p:cNvSpPr>
          <p:nvPr/>
        </p:nvSpPr>
        <p:spPr bwMode="auto">
          <a:xfrm>
            <a:off x="381000" y="1524000"/>
            <a:ext cx="8305800" cy="4876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charset="0"/>
              </a:rPr>
              <a:t>God shook Joshua out of his demoralized state, telling him to “get up.”</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Arial" charset="0"/>
              </a:rPr>
              <a:t>Achan’s</a:t>
            </a:r>
            <a:r>
              <a:rPr kumimoji="0" lang="en-US" sz="2800" b="0" i="0" u="none" strike="noStrike" kern="1200" cap="none" spc="0" normalizeH="0" baseline="0" noProof="0" dirty="0">
                <a:ln>
                  <a:noFill/>
                </a:ln>
                <a:solidFill>
                  <a:srgbClr val="000000"/>
                </a:solidFill>
                <a:effectLst/>
                <a:uLnTx/>
                <a:uFillTx/>
                <a:latin typeface="Arial"/>
                <a:ea typeface="+mn-ea"/>
                <a:cs typeface="Arial" charset="0"/>
              </a:rPr>
              <a:t> sin was discovered.</a:t>
            </a:r>
            <a:r>
              <a:rPr kumimoji="0" lang="en-US" sz="2800" b="0" i="0" u="none" strike="noStrike" kern="1200" cap="none" spc="0" normalizeH="0" noProof="0" dirty="0">
                <a:ln>
                  <a:noFill/>
                </a:ln>
                <a:solidFill>
                  <a:srgbClr val="000000"/>
                </a:solidFill>
                <a:effectLst/>
                <a:uLnTx/>
                <a:uFillTx/>
                <a:latin typeface="Arial"/>
                <a:ea typeface="+mn-ea"/>
                <a:cs typeface="Arial" charset="0"/>
              </a:rPr>
              <a:t>  H</a:t>
            </a:r>
            <a:r>
              <a:rPr kumimoji="0" lang="en-US" sz="2800" b="0" i="0" u="none" strike="noStrike" kern="1200" cap="none" spc="0" normalizeH="0" baseline="0" noProof="0" dirty="0">
                <a:ln>
                  <a:noFill/>
                </a:ln>
                <a:solidFill>
                  <a:srgbClr val="000000"/>
                </a:solidFill>
                <a:effectLst/>
                <a:uLnTx/>
                <a:uFillTx/>
                <a:latin typeface="Arial"/>
                <a:ea typeface="+mn-ea"/>
                <a:cs typeface="Arial" charset="0"/>
              </a:rPr>
              <a:t>e was stoned, his body burned, and stones heaped atop the</a:t>
            </a:r>
            <a:r>
              <a:rPr kumimoji="0" lang="en-US" sz="2800" b="0" i="0" u="none" strike="noStrike" kern="1200" cap="none" spc="0" normalizeH="0" noProof="0" dirty="0">
                <a:ln>
                  <a:noFill/>
                </a:ln>
                <a:solidFill>
                  <a:srgbClr val="000000"/>
                </a:solidFill>
                <a:effectLst/>
                <a:uLnTx/>
                <a:uFillTx/>
                <a:latin typeface="Arial"/>
                <a:ea typeface="+mn-ea"/>
                <a:cs typeface="Arial" charset="0"/>
              </a:rPr>
              <a:t> burnt remains.</a:t>
            </a:r>
            <a:endParaRPr kumimoji="0" lang="en-US" sz="2800" b="0" i="0" u="none" strike="noStrike" kern="1200" cap="none" spc="0" normalizeH="0" baseline="0" noProof="0" dirty="0">
              <a:ln>
                <a:noFill/>
              </a:ln>
              <a:solidFill>
                <a:srgbClr val="000000"/>
              </a:solidFill>
              <a:effectLst/>
              <a:uLnTx/>
              <a:uFillTx/>
              <a:latin typeface="Arial"/>
              <a:ea typeface="+mn-ea"/>
              <a:cs typeface="Arial"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sz="2800" dirty="0">
                <a:solidFill>
                  <a:srgbClr val="000000"/>
                </a:solidFill>
                <a:latin typeface="Arial"/>
                <a:cs typeface="Arial" charset="0"/>
              </a:rPr>
              <a:t>With God’s anger assuaged, t</a:t>
            </a:r>
            <a:r>
              <a:rPr kumimoji="0" lang="en-US" sz="2800" b="0" i="0" u="none" strike="noStrike" kern="1200" cap="none" spc="0" normalizeH="0" baseline="0" noProof="0" dirty="0">
                <a:ln>
                  <a:noFill/>
                </a:ln>
                <a:solidFill>
                  <a:srgbClr val="000000"/>
                </a:solidFill>
                <a:effectLst/>
                <a:uLnTx/>
                <a:uFillTx/>
                <a:latin typeface="Arial"/>
                <a:ea typeface="+mn-ea"/>
                <a:cs typeface="Arial" charset="0"/>
              </a:rPr>
              <a:t>he people prepared for battle again.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sz="2800" noProof="0" dirty="0">
                <a:solidFill>
                  <a:srgbClr val="000000"/>
                </a:solidFill>
                <a:latin typeface="Arial"/>
                <a:cs typeface="Arial" charset="0"/>
              </a:rPr>
              <a:t>T</a:t>
            </a:r>
            <a:r>
              <a:rPr kumimoji="0" lang="en-US" sz="2800" b="0" i="0" u="none" strike="noStrike" kern="1200" cap="none" spc="0" normalizeH="0" baseline="0" noProof="0" dirty="0">
                <a:ln>
                  <a:noFill/>
                </a:ln>
                <a:solidFill>
                  <a:srgbClr val="000000"/>
                </a:solidFill>
                <a:effectLst/>
                <a:uLnTx/>
                <a:uFillTx/>
                <a:latin typeface="Arial"/>
                <a:ea typeface="+mn-ea"/>
                <a:cs typeface="Arial" charset="0"/>
              </a:rPr>
              <a:t>he</a:t>
            </a:r>
            <a:r>
              <a:rPr kumimoji="0" lang="en-US" sz="2800" b="0" i="0" u="none" strike="noStrike" kern="1200" cap="none" spc="0" normalizeH="0" noProof="0" dirty="0">
                <a:ln>
                  <a:noFill/>
                </a:ln>
                <a:solidFill>
                  <a:srgbClr val="000000"/>
                </a:solidFill>
                <a:effectLst/>
                <a:uLnTx/>
                <a:uFillTx/>
                <a:latin typeface="Arial"/>
                <a:ea typeface="+mn-ea"/>
                <a:cs typeface="Arial" charset="0"/>
              </a:rPr>
              <a:t> Israelites</a:t>
            </a:r>
            <a:r>
              <a:rPr lang="en-US" sz="2800" dirty="0">
                <a:solidFill>
                  <a:srgbClr val="000000"/>
                </a:solidFill>
                <a:latin typeface="Arial"/>
                <a:cs typeface="Arial" charset="0"/>
              </a:rPr>
              <a:t> would now have</a:t>
            </a:r>
            <a:r>
              <a:rPr kumimoji="0" lang="en-US" sz="2800" b="0" i="0" u="none" strike="noStrike" kern="1200" cap="none" spc="0" normalizeH="0" baseline="0" noProof="0" dirty="0">
                <a:ln>
                  <a:noFill/>
                </a:ln>
                <a:solidFill>
                  <a:srgbClr val="000000"/>
                </a:solidFill>
                <a:effectLst/>
                <a:uLnTx/>
                <a:uFillTx/>
                <a:latin typeface="Arial"/>
                <a:ea typeface="+mn-ea"/>
                <a:cs typeface="Arial" charset="0"/>
              </a:rPr>
              <a:t> no trouble defeating Ai </a:t>
            </a:r>
            <a:r>
              <a:rPr lang="en-US" sz="2800" dirty="0">
                <a:solidFill>
                  <a:srgbClr val="000000"/>
                </a:solidFill>
                <a:latin typeface="Arial"/>
                <a:cs typeface="Arial" charset="0"/>
              </a:rPr>
              <a:t>and</a:t>
            </a:r>
            <a:r>
              <a:rPr kumimoji="0" lang="en-US" sz="2800" b="0" i="0" u="none" strike="noStrike" kern="1200" cap="none" spc="0" normalizeH="0" baseline="0" noProof="0" dirty="0">
                <a:ln>
                  <a:noFill/>
                </a:ln>
                <a:solidFill>
                  <a:srgbClr val="000000"/>
                </a:solidFill>
                <a:effectLst/>
                <a:uLnTx/>
                <a:uFillTx/>
                <a:latin typeface="Arial"/>
                <a:ea typeface="+mn-ea"/>
                <a:cs typeface="Arial" charset="0"/>
              </a:rPr>
              <a:t> the neighboring city of Bethel.</a:t>
            </a:r>
          </a:p>
        </p:txBody>
      </p:sp>
    </p:spTree>
    <p:extLst>
      <p:ext uri="{BB962C8B-B14F-4D97-AF65-F5344CB8AC3E}">
        <p14:creationId xmlns:p14="http://schemas.microsoft.com/office/powerpoint/2010/main" val="979126292"/>
      </p:ext>
    </p:extLst>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2" name="Picture 16">
            <a:extLst>
              <a:ext uri="{FF2B5EF4-FFF2-40B4-BE49-F238E27FC236}">
                <a16:creationId xmlns:a16="http://schemas.microsoft.com/office/drawing/2014/main" id="{D208EE0F-C05F-4760-B2E5-154445D6F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2667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EBC7DEFF-0CA8-4153-805B-76E667ABD8F1}"/>
              </a:ext>
            </a:extLst>
          </p:cNvPr>
          <p:cNvSpPr>
            <a:spLocks noGrp="1" noChangeArrowheads="1"/>
          </p:cNvSpPr>
          <p:nvPr>
            <p:ph type="body" idx="1"/>
          </p:nvPr>
        </p:nvSpPr>
        <p:spPr>
          <a:xfrm>
            <a:off x="3276600" y="1524000"/>
            <a:ext cx="5562600" cy="4191000"/>
          </a:xfrm>
        </p:spPr>
        <p:txBody>
          <a:bodyPr/>
          <a:lstStyle/>
          <a:p>
            <a:pPr eaLnBrk="1" hangingPunct="1">
              <a:lnSpc>
                <a:spcPct val="90000"/>
              </a:lnSpc>
            </a:pPr>
            <a:r>
              <a:rPr lang="en-US" altLang="en-US" sz="2400" dirty="0"/>
              <a:t>Joshua sent an ambush force west of Ai</a:t>
            </a:r>
            <a:r>
              <a:rPr lang="en-US" altLang="en-US" sz="2400" b="1" dirty="0"/>
              <a:t>.</a:t>
            </a:r>
          </a:p>
          <a:p>
            <a:pPr eaLnBrk="1" hangingPunct="1">
              <a:lnSpc>
                <a:spcPct val="90000"/>
              </a:lnSpc>
            </a:pPr>
            <a:r>
              <a:rPr lang="en-US" altLang="en-US" sz="2400" dirty="0"/>
              <a:t>The main Israelite force attacked from the north and lured the men of Ai (and Bethel) out of the city.</a:t>
            </a:r>
          </a:p>
          <a:p>
            <a:pPr eaLnBrk="1" hangingPunct="1">
              <a:lnSpc>
                <a:spcPct val="90000"/>
              </a:lnSpc>
            </a:pPr>
            <a:r>
              <a:rPr lang="en-US" altLang="en-US" sz="2400" dirty="0"/>
              <a:t>The defeat of Ai was total; it was burned, with nothing but a pile of rubble remaining.</a:t>
            </a:r>
          </a:p>
        </p:txBody>
      </p:sp>
      <p:sp>
        <p:nvSpPr>
          <p:cNvPr id="11268" name="WordArt 4">
            <a:extLst>
              <a:ext uri="{FF2B5EF4-FFF2-40B4-BE49-F238E27FC236}">
                <a16:creationId xmlns:a16="http://schemas.microsoft.com/office/drawing/2014/main" id="{60CF0319-1FC2-4E38-82F0-0698EF1C592D}"/>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11269" name="Rectangle 5">
            <a:extLst>
              <a:ext uri="{FF2B5EF4-FFF2-40B4-BE49-F238E27FC236}">
                <a16:creationId xmlns:a16="http://schemas.microsoft.com/office/drawing/2014/main" id="{DD689FED-44F2-4F16-B9DD-5BB0169B723C}"/>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70" name="Rectangle 6">
            <a:extLst>
              <a:ext uri="{FF2B5EF4-FFF2-40B4-BE49-F238E27FC236}">
                <a16:creationId xmlns:a16="http://schemas.microsoft.com/office/drawing/2014/main" id="{F524A4BB-7E6D-4FD1-AFE1-8AF428E590E7}"/>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71" name="Rectangle 7">
            <a:extLst>
              <a:ext uri="{FF2B5EF4-FFF2-40B4-BE49-F238E27FC236}">
                <a16:creationId xmlns:a16="http://schemas.microsoft.com/office/drawing/2014/main" id="{65C4E8A7-E53F-4E97-8949-D4625FC9F3F7}"/>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72" name="Rectangle 8">
            <a:extLst>
              <a:ext uri="{FF2B5EF4-FFF2-40B4-BE49-F238E27FC236}">
                <a16:creationId xmlns:a16="http://schemas.microsoft.com/office/drawing/2014/main" id="{377673FF-964F-4894-B994-CA595B963952}"/>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5" name="Line 9">
            <a:extLst>
              <a:ext uri="{FF2B5EF4-FFF2-40B4-BE49-F238E27FC236}">
                <a16:creationId xmlns:a16="http://schemas.microsoft.com/office/drawing/2014/main" id="{8CB18432-0116-4DFC-91D1-1BE03E4A343D}"/>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226" name="Oval 10">
            <a:extLst>
              <a:ext uri="{FF2B5EF4-FFF2-40B4-BE49-F238E27FC236}">
                <a16:creationId xmlns:a16="http://schemas.microsoft.com/office/drawing/2014/main" id="{8C22C2F2-D533-4BCD-AEFE-F0AE9728FB7A}"/>
              </a:ext>
            </a:extLst>
          </p:cNvPr>
          <p:cNvSpPr>
            <a:spLocks noChangeArrowheads="1"/>
          </p:cNvSpPr>
          <p:nvPr/>
        </p:nvSpPr>
        <p:spPr bwMode="auto">
          <a:xfrm>
            <a:off x="1447800" y="2667000"/>
            <a:ext cx="762000" cy="4572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8" name="Rectangle 12">
            <a:extLst>
              <a:ext uri="{FF2B5EF4-FFF2-40B4-BE49-F238E27FC236}">
                <a16:creationId xmlns:a16="http://schemas.microsoft.com/office/drawing/2014/main" id="{81952CEA-EC9C-4FAD-9D70-8E23C520E2FD}"/>
              </a:ext>
            </a:extLst>
          </p:cNvPr>
          <p:cNvSpPr>
            <a:spLocks noChangeArrowheads="1"/>
          </p:cNvSpPr>
          <p:nvPr/>
        </p:nvSpPr>
        <p:spPr bwMode="auto">
          <a:xfrm>
            <a:off x="304800" y="4938713"/>
            <a:ext cx="8610600" cy="547687"/>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31" name="Oval 15">
            <a:extLst>
              <a:ext uri="{FF2B5EF4-FFF2-40B4-BE49-F238E27FC236}">
                <a16:creationId xmlns:a16="http://schemas.microsoft.com/office/drawing/2014/main" id="{265390BE-F225-44CA-AC64-DB37DE4EA868}"/>
              </a:ext>
            </a:extLst>
          </p:cNvPr>
          <p:cNvSpPr>
            <a:spLocks noChangeArrowheads="1"/>
          </p:cNvSpPr>
          <p:nvPr/>
        </p:nvSpPr>
        <p:spPr bwMode="auto">
          <a:xfrm>
            <a:off x="609600" y="2286000"/>
            <a:ext cx="1066800" cy="6096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46530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p:cTn id="7" dur="500" fill="hold"/>
                                        <p:tgtEl>
                                          <p:spTgt spid="9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9">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9232"/>
                                        </p:tgtEl>
                                        <p:attrNameLst>
                                          <p:attrName>style.visibility</p:attrName>
                                        </p:attrNameLst>
                                      </p:cBhvr>
                                      <p:to>
                                        <p:strVal val="visible"/>
                                      </p:to>
                                    </p:set>
                                    <p:animEffect transition="in" filter="fade">
                                      <p:cBhvr>
                                        <p:cTn id="12" dur="2000"/>
                                        <p:tgtEl>
                                          <p:spTgt spid="9232"/>
                                        </p:tgtEl>
                                      </p:cBhvr>
                                    </p:animEffect>
                                  </p:childTnLst>
                                </p:cTn>
                              </p:par>
                            </p:childTnLst>
                          </p:cTn>
                        </p:par>
                        <p:par>
                          <p:cTn id="13" fill="hold" nodeType="afterGroup">
                            <p:stCondLst>
                              <p:cond delay="2500"/>
                            </p:stCondLst>
                            <p:childTnLst>
                              <p:par>
                                <p:cTn id="14" presetID="23" presetClass="entr" presetSubtype="16" fill="hold" grpId="0" nodeType="afterEffect">
                                  <p:stCondLst>
                                    <p:cond delay="0"/>
                                  </p:stCondLst>
                                  <p:childTnLst>
                                    <p:set>
                                      <p:cBhvr>
                                        <p:cTn id="15" dur="1" fill="hold">
                                          <p:stCondLst>
                                            <p:cond delay="0"/>
                                          </p:stCondLst>
                                        </p:cTn>
                                        <p:tgtEl>
                                          <p:spTgt spid="9231"/>
                                        </p:tgtEl>
                                        <p:attrNameLst>
                                          <p:attrName>style.visibility</p:attrName>
                                        </p:attrNameLst>
                                      </p:cBhvr>
                                      <p:to>
                                        <p:strVal val="visible"/>
                                      </p:to>
                                    </p:set>
                                    <p:anim calcmode="lin" valueType="num">
                                      <p:cBhvr>
                                        <p:cTn id="16" dur="500" fill="hold"/>
                                        <p:tgtEl>
                                          <p:spTgt spid="9231"/>
                                        </p:tgtEl>
                                        <p:attrNameLst>
                                          <p:attrName>ppt_w</p:attrName>
                                        </p:attrNameLst>
                                      </p:cBhvr>
                                      <p:tavLst>
                                        <p:tav tm="0">
                                          <p:val>
                                            <p:fltVal val="0"/>
                                          </p:val>
                                        </p:tav>
                                        <p:tav tm="100000">
                                          <p:val>
                                            <p:strVal val="#ppt_w"/>
                                          </p:val>
                                        </p:tav>
                                      </p:tavLst>
                                    </p:anim>
                                    <p:anim calcmode="lin" valueType="num">
                                      <p:cBhvr>
                                        <p:cTn id="17" dur="500" fill="hold"/>
                                        <p:tgtEl>
                                          <p:spTgt spid="9231"/>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9226"/>
                                        </p:tgtEl>
                                        <p:attrNameLst>
                                          <p:attrName>style.visibility</p:attrName>
                                        </p:attrNameLst>
                                      </p:cBhvr>
                                      <p:to>
                                        <p:strVal val="visible"/>
                                      </p:to>
                                    </p:set>
                                    <p:anim calcmode="lin" valueType="num">
                                      <p:cBhvr>
                                        <p:cTn id="20" dur="500" fill="hold"/>
                                        <p:tgtEl>
                                          <p:spTgt spid="9226"/>
                                        </p:tgtEl>
                                        <p:attrNameLst>
                                          <p:attrName>ppt_w</p:attrName>
                                        </p:attrNameLst>
                                      </p:cBhvr>
                                      <p:tavLst>
                                        <p:tav tm="0">
                                          <p:val>
                                            <p:fltVal val="0"/>
                                          </p:val>
                                        </p:tav>
                                        <p:tav tm="100000">
                                          <p:val>
                                            <p:strVal val="#ppt_w"/>
                                          </p:val>
                                        </p:tav>
                                      </p:tavLst>
                                    </p:anim>
                                    <p:anim calcmode="lin" valueType="num">
                                      <p:cBhvr>
                                        <p:cTn id="21" dur="500" fill="hold"/>
                                        <p:tgtEl>
                                          <p:spTgt spid="9226"/>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9219">
                                            <p:txEl>
                                              <p:pRg st="1" end="1"/>
                                            </p:txEl>
                                          </p:spTgt>
                                        </p:tgtEl>
                                        <p:attrNameLst>
                                          <p:attrName>style.visibility</p:attrName>
                                        </p:attrNameLst>
                                      </p:cBhvr>
                                      <p:to>
                                        <p:strVal val="visible"/>
                                      </p:to>
                                    </p:set>
                                    <p:anim calcmode="lin" valueType="num">
                                      <p:cBhvr>
                                        <p:cTn id="26" dur="500" fill="hold"/>
                                        <p:tgtEl>
                                          <p:spTgt spid="921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921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9219">
                                            <p:txEl>
                                              <p:pRg st="2" end="2"/>
                                            </p:txEl>
                                          </p:spTgt>
                                        </p:tgtEl>
                                        <p:attrNameLst>
                                          <p:attrName>style.visibility</p:attrName>
                                        </p:attrNameLst>
                                      </p:cBhvr>
                                      <p:to>
                                        <p:strVal val="visible"/>
                                      </p:to>
                                    </p:set>
                                    <p:anim calcmode="lin" valueType="num">
                                      <p:cBhvr>
                                        <p:cTn id="32" dur="500" fill="hold"/>
                                        <p:tgtEl>
                                          <p:spTgt spid="9219">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921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5"/>
          <p:cNvSpPr>
            <a:spLocks noGrp="1" noChangeArrowheads="1"/>
          </p:cNvSpPr>
          <p:nvPr>
            <p:ph type="title"/>
          </p:nvPr>
        </p:nvSpPr>
        <p:spPr/>
        <p:txBody>
          <a:bodyPr/>
          <a:lstStyle/>
          <a:p>
            <a:pPr eaLnBrk="1" hangingPunct="1"/>
            <a:endParaRPr lang="en-US" dirty="0">
              <a:ea typeface="ＭＳ Ｐゴシック" pitchFamily="34" charset="-128"/>
            </a:endParaRPr>
          </a:p>
        </p:txBody>
      </p:sp>
      <p:pic>
        <p:nvPicPr>
          <p:cNvPr id="76802" name="Picture 3" descr="Wadi Sheban aerial from northwest, 104-34tb"/>
          <p:cNvPicPr preferRelativeResize="0">
            <a:picLocks noChangeAspect="1" noChangeArrowheads="1"/>
          </p:cNvPicPr>
          <p:nvPr>
            <p:custDataLst>
              <p:tags r:id="rId1"/>
            </p:custDataLst>
          </p:nvPr>
        </p:nvPicPr>
        <p:blipFill>
          <a:blip r:embed="rId4" cstate="print"/>
          <a:srcRect b="2031"/>
          <a:stretch>
            <a:fillRect/>
          </a:stretch>
        </p:blipFill>
        <p:spPr bwMode="auto">
          <a:xfrm>
            <a:off x="0" y="0"/>
            <a:ext cx="9139238" cy="5975350"/>
          </a:xfrm>
          <a:prstGeom prst="rect">
            <a:avLst/>
          </a:prstGeom>
          <a:noFill/>
          <a:ln w="101600" cmpd="thinThick">
            <a:noFill/>
            <a:miter lim="800000"/>
            <a:headEnd/>
            <a:tailEnd/>
          </a:ln>
        </p:spPr>
      </p:pic>
      <p:sp>
        <p:nvSpPr>
          <p:cNvPr id="76803" name="Text Box 4"/>
          <p:cNvSpPr txBox="1">
            <a:spLocks noChangeArrowheads="1"/>
          </p:cNvSpPr>
          <p:nvPr/>
        </p:nvSpPr>
        <p:spPr bwMode="auto">
          <a:xfrm>
            <a:off x="685800" y="6062662"/>
            <a:ext cx="7772400" cy="679449"/>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Arial" charset="0"/>
              </a:rPr>
              <a:t>Wadi </a:t>
            </a:r>
            <a:r>
              <a:rPr kumimoji="0" lang="en-US" sz="2000" b="0" i="0" u="none" strike="noStrike" kern="1200" cap="none" spc="0" normalizeH="0" baseline="0" noProof="0" dirty="0" err="1">
                <a:ln>
                  <a:noFill/>
                </a:ln>
                <a:solidFill>
                  <a:srgbClr val="000000"/>
                </a:solidFill>
                <a:effectLst/>
                <a:uLnTx/>
                <a:uFillTx/>
                <a:latin typeface="Calibri" pitchFamily="34" charset="0"/>
                <a:ea typeface="+mn-ea"/>
                <a:cs typeface="Arial" charset="0"/>
              </a:rPr>
              <a:t>Sheban</a:t>
            </a: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Arial" charset="0"/>
              </a:rPr>
              <a:t> aerial from northwest (plausible hiding place of Joshua’s ambush force—deep valley would hide force between Ai and Bethel)</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6852445"/>
            <a:chOff x="685800" y="817563"/>
            <a:chExt cx="7772400" cy="5824578"/>
          </a:xfrm>
        </p:grpSpPr>
        <p:pic>
          <p:nvPicPr>
            <p:cNvPr id="2" name="Picture 1" descr="Khirbet el-Maqatir and Wadi Sheban aerial, tbs104369905"/>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17563"/>
              <a:ext cx="7772400" cy="5222875"/>
            </a:xfrm>
            <a:prstGeom prst="rect">
              <a:avLst/>
            </a:prstGeom>
            <a:noFill/>
            <a:ln>
              <a:noFill/>
            </a:ln>
          </p:spPr>
        </p:pic>
        <p:sp>
          <p:nvSpPr>
            <p:cNvPr id="3" name="Rectangle 2"/>
            <p:cNvSpPr/>
            <p:nvPr/>
          </p:nvSpPr>
          <p:spPr>
            <a:xfrm>
              <a:off x="685800" y="6078537"/>
              <a:ext cx="7772400" cy="563604"/>
            </a:xfrm>
            <a:prstGeom prst="rect">
              <a:avLst/>
            </a:prstGeom>
            <a:noFill/>
            <a:ln>
              <a:noFill/>
            </a:ln>
          </p:spPr>
          <p:txBody>
            <a:bodyPr anchor="ctr">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charset="0"/>
                </a:rPr>
                <a:t>Khirbet el-Maqatir and Wadi </a:t>
              </a:r>
              <a:r>
                <a:rPr kumimoji="0" lang="en-US" sz="2400" b="0" i="0" u="none" strike="noStrike" kern="1200" cap="none" spc="0" normalizeH="0" baseline="0" noProof="0" dirty="0" err="1">
                  <a:ln>
                    <a:noFill/>
                  </a:ln>
                  <a:solidFill>
                    <a:prstClr val="black"/>
                  </a:solidFill>
                  <a:effectLst/>
                  <a:uLnTx/>
                  <a:uFillTx/>
                  <a:latin typeface="Calibri"/>
                  <a:ea typeface="+mn-ea"/>
                  <a:cs typeface="Arial" charset="0"/>
                </a:rPr>
                <a:t>Sheban</a:t>
              </a:r>
              <a:r>
                <a:rPr kumimoji="0" lang="en-US" sz="2400" b="0" i="0" u="none" strike="noStrike" kern="1200" cap="none" spc="0" normalizeH="0" baseline="0" noProof="0" dirty="0">
                  <a:ln>
                    <a:noFill/>
                  </a:ln>
                  <a:solidFill>
                    <a:prstClr val="black"/>
                  </a:solidFill>
                  <a:effectLst/>
                  <a:uLnTx/>
                  <a:uFillTx/>
                  <a:latin typeface="Calibri"/>
                  <a:ea typeface="+mn-ea"/>
                  <a:cs typeface="Arial" charset="0"/>
                </a:rPr>
                <a:t> aerial (Bethel would be out of this picture, to the right.)</a:t>
              </a:r>
            </a:p>
          </p:txBody>
        </p:sp>
      </p:grpSp>
      <p:sp>
        <p:nvSpPr>
          <p:cNvPr id="5" name="Text Box 7"/>
          <p:cNvSpPr txBox="1">
            <a:spLocks noChangeArrowheads="1"/>
          </p:cNvSpPr>
          <p:nvPr/>
        </p:nvSpPr>
        <p:spPr bwMode="auto">
          <a:xfrm>
            <a:off x="1067057" y="1273314"/>
            <a:ext cx="2107756" cy="707886"/>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Khirbet el-</a:t>
            </a: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mn-ea"/>
                <a:cs typeface="Calibri" pitchFamily="34" charset="0"/>
              </a:rPr>
              <a:t>Maqatir</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(Ai?)</a:t>
            </a:r>
          </a:p>
        </p:txBody>
      </p:sp>
      <p:sp>
        <p:nvSpPr>
          <p:cNvPr id="6" name="Line 8"/>
          <p:cNvSpPr>
            <a:spLocks noChangeShapeType="1"/>
          </p:cNvSpPr>
          <p:nvPr/>
        </p:nvSpPr>
        <p:spPr bwMode="auto">
          <a:xfrm flipV="1">
            <a:off x="7010400" y="2286000"/>
            <a:ext cx="304800" cy="381000"/>
          </a:xfrm>
          <a:prstGeom prst="line">
            <a:avLst/>
          </a:prstGeom>
          <a:noFill/>
          <a:ln w="22225" cap="flat" cmpd="sng" algn="ctr">
            <a:solidFill>
              <a:schemeClr val="bg1"/>
            </a:solidFill>
            <a:prstDash val="solid"/>
            <a:round/>
            <a:headEnd type="triangle" w="med" len="med"/>
            <a:tailEnd w="med" len="med"/>
          </a:ln>
          <a:effectLst>
            <a:glow rad="50800">
              <a:schemeClr val="tx1">
                <a:alpha val="60000"/>
              </a:schemeClr>
            </a:glo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7" name="Text Box 9"/>
          <p:cNvSpPr txBox="1">
            <a:spLocks noChangeArrowheads="1"/>
          </p:cNvSpPr>
          <p:nvPr/>
        </p:nvSpPr>
        <p:spPr bwMode="auto">
          <a:xfrm>
            <a:off x="7314488" y="1676400"/>
            <a:ext cx="1831655" cy="707886"/>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mn-ea"/>
                <a:cs typeface="Calibri" pitchFamily="34" charset="0"/>
              </a:rPr>
              <a:t>Wadi</a:t>
            </a: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 </a:t>
            </a: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mn-ea"/>
                <a:cs typeface="Calibri" pitchFamily="34" charset="0"/>
              </a:rPr>
              <a:t>Sheban</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(Ambush Force)</a:t>
            </a:r>
          </a:p>
        </p:txBody>
      </p:sp>
      <p:sp>
        <p:nvSpPr>
          <p:cNvPr id="8" name="Text Box 10"/>
          <p:cNvSpPr txBox="1">
            <a:spLocks noChangeArrowheads="1"/>
          </p:cNvSpPr>
          <p:nvPr/>
        </p:nvSpPr>
        <p:spPr bwMode="auto">
          <a:xfrm>
            <a:off x="5029200" y="1143000"/>
            <a:ext cx="1236236" cy="40011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Jerusalem</a:t>
            </a:r>
          </a:p>
        </p:txBody>
      </p:sp>
      <p:sp>
        <p:nvSpPr>
          <p:cNvPr id="9" name="Text Box 11"/>
          <p:cNvSpPr txBox="1">
            <a:spLocks noChangeArrowheads="1"/>
          </p:cNvSpPr>
          <p:nvPr/>
        </p:nvSpPr>
        <p:spPr bwMode="auto">
          <a:xfrm>
            <a:off x="304800" y="838200"/>
            <a:ext cx="820930" cy="40011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Et-Tell</a:t>
            </a:r>
          </a:p>
        </p:txBody>
      </p:sp>
      <p:sp>
        <p:nvSpPr>
          <p:cNvPr id="10" name="Line 12"/>
          <p:cNvSpPr>
            <a:spLocks noChangeShapeType="1"/>
          </p:cNvSpPr>
          <p:nvPr/>
        </p:nvSpPr>
        <p:spPr bwMode="auto">
          <a:xfrm flipH="1">
            <a:off x="0" y="1066800"/>
            <a:ext cx="304800" cy="76200"/>
          </a:xfrm>
          <a:prstGeom prst="line">
            <a:avLst/>
          </a:prstGeom>
          <a:noFill/>
          <a:ln w="22225" cap="flat" cmpd="sng" algn="ctr">
            <a:solidFill>
              <a:schemeClr val="bg1"/>
            </a:solidFill>
            <a:prstDash val="solid"/>
            <a:round/>
            <a:headEnd w="med" len="med"/>
            <a:tailEnd type="triangle" w="med" len="med"/>
          </a:ln>
          <a:effectLst>
            <a:glow rad="50800">
              <a:schemeClr val="tx1">
                <a:alpha val="60000"/>
              </a:schemeClr>
            </a:glo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1" name="Oval 10"/>
          <p:cNvSpPr/>
          <p:nvPr/>
        </p:nvSpPr>
        <p:spPr>
          <a:xfrm>
            <a:off x="1371600" y="1981200"/>
            <a:ext cx="1447800" cy="7620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Tree>
    <p:extLst>
      <p:ext uri="{BB962C8B-B14F-4D97-AF65-F5344CB8AC3E}">
        <p14:creationId xmlns:p14="http://schemas.microsoft.com/office/powerpoint/2010/main" val="2913302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9" name="Picture 19">
            <a:extLst>
              <a:ext uri="{FF2B5EF4-FFF2-40B4-BE49-F238E27FC236}">
                <a16:creationId xmlns:a16="http://schemas.microsoft.com/office/drawing/2014/main" id="{C3B11D6A-469D-429E-A736-751297737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2400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id="{04C83CB9-E5B7-469C-87B9-23C358F60FC8}"/>
              </a:ext>
            </a:extLst>
          </p:cNvPr>
          <p:cNvSpPr>
            <a:spLocks noGrp="1" noChangeArrowheads="1"/>
          </p:cNvSpPr>
          <p:nvPr>
            <p:ph type="body" idx="1"/>
          </p:nvPr>
        </p:nvSpPr>
        <p:spPr>
          <a:xfrm>
            <a:off x="3048000" y="1524000"/>
            <a:ext cx="5638800" cy="4876800"/>
          </a:xfrm>
        </p:spPr>
        <p:txBody>
          <a:bodyPr/>
          <a:lstStyle/>
          <a:p>
            <a:pPr eaLnBrk="1" hangingPunct="1"/>
            <a:r>
              <a:rPr lang="en-US" altLang="en-US" sz="2800" dirty="0"/>
              <a:t>With Jericho, Ai, and Bethel destroyed, the Israelites were able to move freely into the central hill country.</a:t>
            </a:r>
          </a:p>
          <a:p>
            <a:pPr eaLnBrk="1" hangingPunct="1"/>
            <a:r>
              <a:rPr lang="en-US" altLang="en-US" sz="2800" dirty="0"/>
              <a:t>They went to the twin peaks of </a:t>
            </a:r>
            <a:r>
              <a:rPr lang="en-US" altLang="en-US" sz="2800" b="1" dirty="0"/>
              <a:t>Gerizim</a:t>
            </a:r>
            <a:r>
              <a:rPr lang="en-US" altLang="en-US" sz="2800" dirty="0"/>
              <a:t> and </a:t>
            </a:r>
            <a:r>
              <a:rPr lang="en-US" altLang="en-US" sz="2800" b="1" dirty="0" err="1"/>
              <a:t>Ebal</a:t>
            </a:r>
            <a:r>
              <a:rPr lang="en-US" altLang="en-US" sz="2800" b="1" dirty="0"/>
              <a:t>.</a:t>
            </a:r>
          </a:p>
          <a:p>
            <a:pPr eaLnBrk="1" hangingPunct="1"/>
            <a:r>
              <a:rPr lang="en-US" altLang="en-US" sz="2800" dirty="0"/>
              <a:t>There, they read the law, including the blessings for obedience and curses for disobedience, and staked their claim to the territory.</a:t>
            </a:r>
          </a:p>
        </p:txBody>
      </p:sp>
      <p:sp>
        <p:nvSpPr>
          <p:cNvPr id="13316" name="WordArt 4">
            <a:extLst>
              <a:ext uri="{FF2B5EF4-FFF2-40B4-BE49-F238E27FC236}">
                <a16:creationId xmlns:a16="http://schemas.microsoft.com/office/drawing/2014/main" id="{58DCA6C0-4B24-4CF2-8E43-B50C9A5885E2}"/>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13317" name="Rectangle 5">
            <a:extLst>
              <a:ext uri="{FF2B5EF4-FFF2-40B4-BE49-F238E27FC236}">
                <a16:creationId xmlns:a16="http://schemas.microsoft.com/office/drawing/2014/main" id="{BFDDA623-5878-4FB7-B2B8-41325F7DFEB2}"/>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8" name="Rectangle 6">
            <a:extLst>
              <a:ext uri="{FF2B5EF4-FFF2-40B4-BE49-F238E27FC236}">
                <a16:creationId xmlns:a16="http://schemas.microsoft.com/office/drawing/2014/main" id="{A67F6B8C-6BD3-4E83-BCC6-99EEF172C90A}"/>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9" name="Rectangle 7">
            <a:extLst>
              <a:ext uri="{FF2B5EF4-FFF2-40B4-BE49-F238E27FC236}">
                <a16:creationId xmlns:a16="http://schemas.microsoft.com/office/drawing/2014/main" id="{D2CFDD35-A854-4B87-AD89-C99DFAA1963E}"/>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0" name="Rectangle 8">
            <a:extLst>
              <a:ext uri="{FF2B5EF4-FFF2-40B4-BE49-F238E27FC236}">
                <a16:creationId xmlns:a16="http://schemas.microsoft.com/office/drawing/2014/main" id="{0B280418-0708-4F45-A975-AA1B037CC3AD}"/>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9" name="Line 9">
            <a:extLst>
              <a:ext uri="{FF2B5EF4-FFF2-40B4-BE49-F238E27FC236}">
                <a16:creationId xmlns:a16="http://schemas.microsoft.com/office/drawing/2014/main" id="{BDFCE89E-17B4-4625-8DD6-5DD7CEBF0EC4}"/>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50" name="Oval 10">
            <a:extLst>
              <a:ext uri="{FF2B5EF4-FFF2-40B4-BE49-F238E27FC236}">
                <a16:creationId xmlns:a16="http://schemas.microsoft.com/office/drawing/2014/main" id="{0B3980C4-79A5-4D6B-BD9C-461D295652EC}"/>
              </a:ext>
            </a:extLst>
          </p:cNvPr>
          <p:cNvSpPr>
            <a:spLocks noChangeArrowheads="1"/>
          </p:cNvSpPr>
          <p:nvPr/>
        </p:nvSpPr>
        <p:spPr bwMode="auto">
          <a:xfrm>
            <a:off x="1295400" y="2133600"/>
            <a:ext cx="1066800" cy="4572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00330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5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p:cTn id="13" dur="500" fill="hold"/>
                                        <p:tgtEl>
                                          <p:spTgt spid="1024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43">
                                            <p:txEl>
                                              <p:pRg st="1" end="1"/>
                                            </p:txEl>
                                          </p:spTgt>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10" presetClass="entr" presetSubtype="0" fill="hold" nodeType="afterEffect">
                                  <p:stCondLst>
                                    <p:cond delay="0"/>
                                  </p:stCondLst>
                                  <p:childTnLst>
                                    <p:set>
                                      <p:cBhvr>
                                        <p:cTn id="17" dur="1" fill="hold">
                                          <p:stCondLst>
                                            <p:cond delay="0"/>
                                          </p:stCondLst>
                                        </p:cTn>
                                        <p:tgtEl>
                                          <p:spTgt spid="10259"/>
                                        </p:tgtEl>
                                        <p:attrNameLst>
                                          <p:attrName>style.visibility</p:attrName>
                                        </p:attrNameLst>
                                      </p:cBhvr>
                                      <p:to>
                                        <p:strVal val="visible"/>
                                      </p:to>
                                    </p:set>
                                    <p:animEffect transition="in" filter="fade">
                                      <p:cBhvr>
                                        <p:cTn id="18" dur="2000"/>
                                        <p:tgtEl>
                                          <p:spTgt spid="10259"/>
                                        </p:tgtEl>
                                      </p:cBhvr>
                                    </p:animEffect>
                                  </p:childTnLst>
                                </p:cTn>
                              </p:par>
                            </p:childTnLst>
                          </p:cTn>
                        </p:par>
                        <p:par>
                          <p:cTn id="19" fill="hold" nodeType="afterGroup">
                            <p:stCondLst>
                              <p:cond delay="2500"/>
                            </p:stCondLst>
                            <p:childTnLst>
                              <p:par>
                                <p:cTn id="20" presetID="23" presetClass="entr" presetSubtype="16" fill="hold" grpId="0" nodeType="afterEffect">
                                  <p:stCondLst>
                                    <p:cond delay="0"/>
                                  </p:stCondLst>
                                  <p:childTnLst>
                                    <p:set>
                                      <p:cBhvr>
                                        <p:cTn id="21" dur="1" fill="hold">
                                          <p:stCondLst>
                                            <p:cond delay="0"/>
                                          </p:stCondLst>
                                        </p:cTn>
                                        <p:tgtEl>
                                          <p:spTgt spid="10250"/>
                                        </p:tgtEl>
                                        <p:attrNameLst>
                                          <p:attrName>style.visibility</p:attrName>
                                        </p:attrNameLst>
                                      </p:cBhvr>
                                      <p:to>
                                        <p:strVal val="visible"/>
                                      </p:to>
                                    </p:set>
                                    <p:anim calcmode="lin" valueType="num">
                                      <p:cBhvr>
                                        <p:cTn id="22" dur="500" fill="hold"/>
                                        <p:tgtEl>
                                          <p:spTgt spid="10250"/>
                                        </p:tgtEl>
                                        <p:attrNameLst>
                                          <p:attrName>ppt_w</p:attrName>
                                        </p:attrNameLst>
                                      </p:cBhvr>
                                      <p:tavLst>
                                        <p:tav tm="0">
                                          <p:val>
                                            <p:fltVal val="0"/>
                                          </p:val>
                                        </p:tav>
                                        <p:tav tm="100000">
                                          <p:val>
                                            <p:strVal val="#ppt_w"/>
                                          </p:val>
                                        </p:tav>
                                      </p:tavLst>
                                    </p:anim>
                                    <p:anim calcmode="lin" valueType="num">
                                      <p:cBhvr>
                                        <p:cTn id="23" dur="500" fill="hold"/>
                                        <p:tgtEl>
                                          <p:spTgt spid="10250"/>
                                        </p:tgtEl>
                                        <p:attrNameLst>
                                          <p:attrName>ppt_h</p:attrName>
                                        </p:attrNameLst>
                                      </p:cBhvr>
                                      <p:tavLst>
                                        <p:tav tm="0">
                                          <p:val>
                                            <p:fltVal val="0"/>
                                          </p:val>
                                        </p:tav>
                                        <p:tav tm="100000">
                                          <p:val>
                                            <p:strVal val="#ppt_h"/>
                                          </p:val>
                                        </p:tav>
                                      </p:tavLst>
                                    </p:anim>
                                  </p:childTnLst>
                                </p:cTn>
                              </p:par>
                            </p:childTnLst>
                          </p:cTn>
                        </p:par>
                        <p:par>
                          <p:cTn id="24" fill="hold" nodeType="afterGroup">
                            <p:stCondLst>
                              <p:cond delay="3000"/>
                            </p:stCondLst>
                            <p:childTnLst>
                              <p:par>
                                <p:cTn id="25" presetID="23" presetClass="entr" presetSubtype="16" fill="hold" nodeType="afterEffect">
                                  <p:stCondLst>
                                    <p:cond delay="0"/>
                                  </p:stCondLst>
                                  <p:childTnLst>
                                    <p:set>
                                      <p:cBhvr>
                                        <p:cTn id="26" dur="1" fill="hold">
                                          <p:stCondLst>
                                            <p:cond delay="0"/>
                                          </p:stCondLst>
                                        </p:cTn>
                                        <p:tgtEl>
                                          <p:spTgt spid="10243">
                                            <p:txEl>
                                              <p:pRg st="2" end="2"/>
                                            </p:txEl>
                                          </p:spTgt>
                                        </p:tgtEl>
                                        <p:attrNameLst>
                                          <p:attrName>style.visibility</p:attrName>
                                        </p:attrNameLst>
                                      </p:cBhvr>
                                      <p:to>
                                        <p:strVal val="visible"/>
                                      </p:to>
                                    </p:set>
                                    <p:anim calcmode="lin" valueType="num">
                                      <p:cBhvr>
                                        <p:cTn id="27" dur="500" fill="hold"/>
                                        <p:tgtEl>
                                          <p:spTgt spid="1024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024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3"/>
          <p:cNvGrpSpPr>
            <a:grpSpLocks noGrp="1" noUngrp="1" noChangeAspect="1"/>
          </p:cNvGrpSpPr>
          <p:nvPr/>
        </p:nvGrpSpPr>
        <p:grpSpPr bwMode="auto">
          <a:xfrm>
            <a:off x="0" y="0"/>
            <a:ext cx="9144000" cy="6529388"/>
            <a:chOff x="685800" y="844550"/>
            <a:chExt cx="7772400" cy="5549900"/>
          </a:xfrm>
        </p:grpSpPr>
        <p:pic>
          <p:nvPicPr>
            <p:cNvPr id="20482" name="Picture 1" descr="Mt Gerizim, Shechem, and Mt Ebal from east, tb050106458"/>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20483"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Mount Gerizim, Shechem, and Mount Ebal from east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6422839"/>
            <a:chOff x="685800" y="889000"/>
            <a:chExt cx="7772400" cy="5459413"/>
          </a:xfrm>
        </p:grpSpPr>
        <p:pic>
          <p:nvPicPr>
            <p:cNvPr id="2" name="Picture 1" descr="Shechem and Mounts Gerizim and Ebal aerial from east, bb00120041"/>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89000"/>
              <a:ext cx="7772400" cy="5078413"/>
            </a:xfrm>
            <a:prstGeom prst="rect">
              <a:avLst/>
            </a:prstGeom>
            <a:noFill/>
            <a:ln>
              <a:noFill/>
            </a:ln>
          </p:spPr>
        </p:pic>
        <p:sp>
          <p:nvSpPr>
            <p:cNvPr id="3" name="Rectangle 2"/>
            <p:cNvSpPr/>
            <p:nvPr/>
          </p:nvSpPr>
          <p:spPr>
            <a:xfrm>
              <a:off x="685800" y="6005513"/>
              <a:ext cx="7772400" cy="342900"/>
            </a:xfrm>
            <a:prstGeom prst="rect">
              <a:avLst/>
            </a:prstGeom>
            <a:noFill/>
            <a:ln>
              <a:noFill/>
            </a:ln>
          </p:spPr>
          <p:txBody>
            <a:bodyPr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Shechem and Mounts Gerizim and Ebal aerial from east</a:t>
              </a:r>
            </a:p>
          </p:txBody>
        </p:sp>
      </p:grpSp>
      <p:sp>
        <p:nvSpPr>
          <p:cNvPr id="5" name="Text Box 16"/>
          <p:cNvSpPr txBox="1">
            <a:spLocks noChangeArrowheads="1"/>
          </p:cNvSpPr>
          <p:nvPr/>
        </p:nvSpPr>
        <p:spPr bwMode="auto">
          <a:xfrm>
            <a:off x="6160786" y="1657290"/>
            <a:ext cx="1054295" cy="400110"/>
          </a:xfrm>
          <a:prstGeom prst="rect">
            <a:avLst/>
          </a:prstGeom>
          <a:noFill/>
          <a:ln w="9525">
            <a:noFill/>
            <a:miter lim="800000"/>
            <a:headEnd/>
            <a:tailEnd/>
          </a:ln>
          <a:effectLst/>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Mt. </a:t>
            </a: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Ebal</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endParaRPr>
          </a:p>
        </p:txBody>
      </p:sp>
      <p:sp>
        <p:nvSpPr>
          <p:cNvPr id="6" name="Text Box 16"/>
          <p:cNvSpPr txBox="1">
            <a:spLocks noChangeArrowheads="1"/>
          </p:cNvSpPr>
          <p:nvPr/>
        </p:nvSpPr>
        <p:spPr bwMode="auto">
          <a:xfrm>
            <a:off x="707673" y="2209800"/>
            <a:ext cx="1415346" cy="400110"/>
          </a:xfrm>
          <a:prstGeom prst="rect">
            <a:avLst/>
          </a:prstGeom>
          <a:noFill/>
          <a:ln w="9525">
            <a:noFill/>
            <a:miter lim="800000"/>
            <a:headEnd/>
            <a:tailEnd/>
          </a:ln>
          <a:effectLst/>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Mt. </a:t>
            </a: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Gerizim</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endParaRPr>
          </a:p>
        </p:txBody>
      </p:sp>
      <p:sp>
        <p:nvSpPr>
          <p:cNvPr id="7" name="Line 9"/>
          <p:cNvSpPr>
            <a:spLocks noChangeShapeType="1"/>
          </p:cNvSpPr>
          <p:nvPr/>
        </p:nvSpPr>
        <p:spPr bwMode="auto">
          <a:xfrm>
            <a:off x="8153400" y="3329073"/>
            <a:ext cx="411481" cy="6096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Text Box 16"/>
          <p:cNvSpPr txBox="1">
            <a:spLocks noChangeArrowheads="1"/>
          </p:cNvSpPr>
          <p:nvPr/>
        </p:nvSpPr>
        <p:spPr bwMode="auto">
          <a:xfrm>
            <a:off x="4550545" y="2949714"/>
            <a:ext cx="1393055" cy="707886"/>
          </a:xfrm>
          <a:prstGeom prst="rect">
            <a:avLst/>
          </a:prstGeom>
          <a:noFill/>
          <a:ln w="9525">
            <a:noFill/>
            <a:miter lim="800000"/>
            <a:headEnd/>
            <a:tailEnd/>
          </a:ln>
          <a:effectLst/>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Shechem</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(Tell Balata)</a:t>
            </a:r>
          </a:p>
        </p:txBody>
      </p:sp>
      <p:sp>
        <p:nvSpPr>
          <p:cNvPr id="9" name="Oval 8"/>
          <p:cNvSpPr/>
          <p:nvPr/>
        </p:nvSpPr>
        <p:spPr>
          <a:xfrm>
            <a:off x="3809999" y="3364992"/>
            <a:ext cx="749359" cy="4572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Rectangle 10"/>
          <p:cNvSpPr/>
          <p:nvPr/>
        </p:nvSpPr>
        <p:spPr>
          <a:xfrm>
            <a:off x="3665591" y="5314890"/>
            <a:ext cx="2423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ＭＳ Ｐゴシック" pitchFamily="34" charset="-128"/>
                <a:cs typeface="Calibri" pitchFamily="34" charset="0"/>
              </a:rPr>
              <a:t> </a:t>
            </a:r>
          </a:p>
        </p:txBody>
      </p:sp>
    </p:spTree>
    <p:extLst>
      <p:ext uri="{BB962C8B-B14F-4D97-AF65-F5344CB8AC3E}">
        <p14:creationId xmlns:p14="http://schemas.microsoft.com/office/powerpoint/2010/main" val="231921502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21E87B3C-FE82-419B-94CC-7680D74A8A9C}"/>
              </a:ext>
            </a:extLst>
          </p:cNvPr>
          <p:cNvSpPr>
            <a:spLocks noChangeArrowheads="1"/>
          </p:cNvSpPr>
          <p:nvPr/>
        </p:nvSpPr>
        <p:spPr bwMode="auto">
          <a:xfrm>
            <a:off x="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1" name="Rectangle 5">
            <a:extLst>
              <a:ext uri="{FF2B5EF4-FFF2-40B4-BE49-F238E27FC236}">
                <a16:creationId xmlns:a16="http://schemas.microsoft.com/office/drawing/2014/main" id="{6D8C1B15-EDF8-4488-BFAC-5A7F10FBC31F}"/>
              </a:ext>
            </a:extLst>
          </p:cNvPr>
          <p:cNvSpPr>
            <a:spLocks noChangeArrowheads="1"/>
          </p:cNvSpPr>
          <p:nvPr/>
        </p:nvSpPr>
        <p:spPr bwMode="auto">
          <a:xfrm>
            <a:off x="891540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3" name="Rectangle 7">
            <a:extLst>
              <a:ext uri="{FF2B5EF4-FFF2-40B4-BE49-F238E27FC236}">
                <a16:creationId xmlns:a16="http://schemas.microsoft.com/office/drawing/2014/main" id="{401810FA-F8DE-47EC-893D-CBB9E7226B1E}"/>
              </a:ext>
            </a:extLst>
          </p:cNvPr>
          <p:cNvSpPr>
            <a:spLocks noChangeArrowheads="1"/>
          </p:cNvSpPr>
          <p:nvPr/>
        </p:nvSpPr>
        <p:spPr bwMode="auto">
          <a:xfrm>
            <a:off x="0" y="662940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5" name="Rectangle 9">
            <a:extLst>
              <a:ext uri="{FF2B5EF4-FFF2-40B4-BE49-F238E27FC236}">
                <a16:creationId xmlns:a16="http://schemas.microsoft.com/office/drawing/2014/main" id="{3AF871A1-D494-4D8A-9EDA-5C36DCBA74E5}"/>
              </a:ext>
            </a:extLst>
          </p:cNvPr>
          <p:cNvSpPr>
            <a:spLocks noGrp="1" noChangeArrowheads="1"/>
          </p:cNvSpPr>
          <p:nvPr>
            <p:ph type="body" idx="1"/>
          </p:nvPr>
        </p:nvSpPr>
        <p:spPr>
          <a:xfrm>
            <a:off x="228600" y="228600"/>
            <a:ext cx="3606554" cy="6400800"/>
          </a:xfrm>
        </p:spPr>
        <p:txBody>
          <a:bodyPr/>
          <a:lstStyle/>
          <a:p>
            <a:pPr marL="57150" indent="0" eaLnBrk="1" hangingPunct="1">
              <a:buNone/>
            </a:pPr>
            <a:r>
              <a:rPr lang="en-US" altLang="en-US" sz="2800" b="1" u="sng" dirty="0">
                <a:latin typeface="Calibri" panose="020F0502020204030204" pitchFamily="34" charset="0"/>
                <a:cs typeface="Calibri" panose="020F0502020204030204" pitchFamily="34" charset="0"/>
              </a:rPr>
              <a:t>Central Campaign:</a:t>
            </a:r>
            <a:endParaRPr lang="en-US" altLang="en-US" sz="2800" b="1" dirty="0">
              <a:latin typeface="Calibri" panose="020F0502020204030204" pitchFamily="34" charset="0"/>
              <a:cs typeface="Calibri" panose="020F0502020204030204" pitchFamily="34" charset="0"/>
            </a:endParaRPr>
          </a:p>
          <a:p>
            <a:pPr marL="514350" indent="-457200" eaLnBrk="1" hangingPunct="1">
              <a:buFont typeface="Arial" panose="020B0604020202020204" pitchFamily="34" charset="0"/>
              <a:buChar char="•"/>
            </a:pPr>
            <a:r>
              <a:rPr lang="en-US" altLang="en-US" sz="2800" b="1" dirty="0">
                <a:latin typeface="Calibri" panose="020F0502020204030204" pitchFamily="34" charset="0"/>
                <a:cs typeface="Calibri" panose="020F0502020204030204" pitchFamily="34" charset="0"/>
              </a:rPr>
              <a:t>(Jericho)</a:t>
            </a:r>
          </a:p>
          <a:p>
            <a:pPr marL="514350" indent="-457200" eaLnBrk="1" hangingPunct="1">
              <a:buFont typeface="Arial" panose="020B0604020202020204" pitchFamily="34" charset="0"/>
              <a:buChar char="•"/>
            </a:pPr>
            <a:r>
              <a:rPr lang="en-US" altLang="en-US" sz="2800" b="1" dirty="0">
                <a:latin typeface="Calibri" panose="020F0502020204030204" pitchFamily="34" charset="0"/>
                <a:cs typeface="Calibri" panose="020F0502020204030204" pitchFamily="34" charset="0"/>
              </a:rPr>
              <a:t>Ai/Bethel</a:t>
            </a:r>
          </a:p>
          <a:p>
            <a:pPr marL="514350" indent="-457200" eaLnBrk="1" hangingPunct="1">
              <a:buFont typeface="Arial" panose="020B0604020202020204" pitchFamily="34" charset="0"/>
              <a:buChar char="•"/>
            </a:pPr>
            <a:r>
              <a:rPr lang="en-US" altLang="en-US" sz="2800" b="1" dirty="0">
                <a:latin typeface="Calibri" panose="020F0502020204030204" pitchFamily="34" charset="0"/>
                <a:cs typeface="Calibri" panose="020F0502020204030204" pitchFamily="34" charset="0"/>
              </a:rPr>
              <a:t>Shechem (no battle; reading of the law)</a:t>
            </a:r>
          </a:p>
        </p:txBody>
      </p:sp>
      <p:pic>
        <p:nvPicPr>
          <p:cNvPr id="4107" name="Picture 11">
            <a:extLst>
              <a:ext uri="{FF2B5EF4-FFF2-40B4-BE49-F238E27FC236}">
                <a16:creationId xmlns:a16="http://schemas.microsoft.com/office/drawing/2014/main" id="{529D5BCE-8991-431B-ADE4-C3BD9F808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154" y="228600"/>
            <a:ext cx="508024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a:extLst>
              <a:ext uri="{FF2B5EF4-FFF2-40B4-BE49-F238E27FC236}">
                <a16:creationId xmlns:a16="http://schemas.microsoft.com/office/drawing/2014/main" id="{F007C1CB-9718-40DD-ADC5-1522091AA6BE}"/>
              </a:ext>
            </a:extLst>
          </p:cNvPr>
          <p:cNvSpPr>
            <a:spLocks noChangeArrowheads="1"/>
          </p:cNvSpPr>
          <p:nvPr/>
        </p:nvSpPr>
        <p:spPr bwMode="auto">
          <a:xfrm>
            <a:off x="0" y="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Isosceles Triangle 1">
            <a:extLst>
              <a:ext uri="{FF2B5EF4-FFF2-40B4-BE49-F238E27FC236}">
                <a16:creationId xmlns:a16="http://schemas.microsoft.com/office/drawing/2014/main" id="{CB5BAEA2-E869-482A-B9F4-A408C3F3951D}"/>
              </a:ext>
            </a:extLst>
          </p:cNvPr>
          <p:cNvSpPr/>
          <p:nvPr/>
        </p:nvSpPr>
        <p:spPr>
          <a:xfrm>
            <a:off x="7133800" y="3831604"/>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12B6FC0F-0A0D-421C-8CEE-282BAC276EB7}"/>
              </a:ext>
            </a:extLst>
          </p:cNvPr>
          <p:cNvSpPr/>
          <p:nvPr/>
        </p:nvSpPr>
        <p:spPr>
          <a:xfrm>
            <a:off x="6801072" y="3755701"/>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EBBF4096-DABC-48ED-99FB-3F7BDD80A9E4}"/>
              </a:ext>
            </a:extLst>
          </p:cNvPr>
          <p:cNvSpPr/>
          <p:nvPr/>
        </p:nvSpPr>
        <p:spPr>
          <a:xfrm>
            <a:off x="6700643" y="3154680"/>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4193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fade">
                                      <p:cBhvr>
                                        <p:cTn id="7" dur="2000"/>
                                        <p:tgtEl>
                                          <p:spTgt spid="4107"/>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4105">
                                            <p:txEl>
                                              <p:pRg st="0" end="0"/>
                                            </p:txEl>
                                          </p:spTgt>
                                        </p:tgtEl>
                                        <p:attrNameLst>
                                          <p:attrName>style.visibility</p:attrName>
                                        </p:attrNameLst>
                                      </p:cBhvr>
                                      <p:to>
                                        <p:strVal val="visible"/>
                                      </p:to>
                                    </p:set>
                                    <p:animEffect transition="in" filter="dissolve">
                                      <p:cBhvr>
                                        <p:cTn id="11" dur="500"/>
                                        <p:tgtEl>
                                          <p:spTgt spid="4105">
                                            <p:txEl>
                                              <p:pRg st="0" end="0"/>
                                            </p:txEl>
                                          </p:spTgt>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4105">
                                            <p:txEl>
                                              <p:pRg st="1" end="1"/>
                                            </p:txEl>
                                          </p:spTgt>
                                        </p:tgtEl>
                                        <p:attrNameLst>
                                          <p:attrName>style.visibility</p:attrName>
                                        </p:attrNameLst>
                                      </p:cBhvr>
                                      <p:to>
                                        <p:strVal val="visible"/>
                                      </p:to>
                                    </p:set>
                                    <p:animEffect transition="in" filter="dissolve">
                                      <p:cBhvr>
                                        <p:cTn id="15" dur="500"/>
                                        <p:tgtEl>
                                          <p:spTgt spid="4105">
                                            <p:txEl>
                                              <p:pRg st="1" end="1"/>
                                            </p:txEl>
                                          </p:spTgt>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4105">
                                            <p:txEl>
                                              <p:pRg st="2" end="2"/>
                                            </p:txEl>
                                          </p:spTgt>
                                        </p:tgtEl>
                                        <p:attrNameLst>
                                          <p:attrName>style.visibility</p:attrName>
                                        </p:attrNameLst>
                                      </p:cBhvr>
                                      <p:to>
                                        <p:strVal val="visible"/>
                                      </p:to>
                                    </p:set>
                                    <p:animEffect transition="in" filter="dissolve">
                                      <p:cBhvr>
                                        <p:cTn id="19" dur="500"/>
                                        <p:tgtEl>
                                          <p:spTgt spid="4105">
                                            <p:txEl>
                                              <p:pRg st="2" end="2"/>
                                            </p:txEl>
                                          </p:spTgt>
                                        </p:tgtEl>
                                      </p:cBhvr>
                                    </p:animEffect>
                                  </p:childTnLst>
                                </p:cTn>
                              </p:par>
                            </p:childTnLst>
                          </p:cTn>
                        </p:par>
                        <p:par>
                          <p:cTn id="20" fill="hold">
                            <p:stCondLst>
                              <p:cond delay="3500"/>
                            </p:stCondLst>
                            <p:childTnLst>
                              <p:par>
                                <p:cTn id="21" presetID="9" presetClass="entr" presetSubtype="0" fill="hold" nodeType="afterEffect">
                                  <p:stCondLst>
                                    <p:cond delay="0"/>
                                  </p:stCondLst>
                                  <p:childTnLst>
                                    <p:set>
                                      <p:cBhvr>
                                        <p:cTn id="22" dur="1" fill="hold">
                                          <p:stCondLst>
                                            <p:cond delay="0"/>
                                          </p:stCondLst>
                                        </p:cTn>
                                        <p:tgtEl>
                                          <p:spTgt spid="4105">
                                            <p:txEl>
                                              <p:pRg st="3" end="3"/>
                                            </p:txEl>
                                          </p:spTgt>
                                        </p:tgtEl>
                                        <p:attrNameLst>
                                          <p:attrName>style.visibility</p:attrName>
                                        </p:attrNameLst>
                                      </p:cBhvr>
                                      <p:to>
                                        <p:strVal val="visible"/>
                                      </p:to>
                                    </p:set>
                                    <p:animEffect transition="in" filter="dissolve">
                                      <p:cBhvr>
                                        <p:cTn id="23" dur="500"/>
                                        <p:tgtEl>
                                          <p:spTgt spid="41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B80A6A-6193-42BF-BDAD-57608CF312F3}"/>
              </a:ext>
            </a:extLst>
          </p:cNvPr>
          <p:cNvSpPr txBox="1"/>
          <p:nvPr/>
        </p:nvSpPr>
        <p:spPr>
          <a:xfrm>
            <a:off x="328474" y="319596"/>
            <a:ext cx="8469297" cy="6617196"/>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2800" b="1" dirty="0">
                <a:solidFill>
                  <a:srgbClr val="FFFFFF"/>
                </a:solidFill>
                <a:latin typeface="Calibri" panose="020F0502020204030204" pitchFamily="34" charset="0"/>
                <a:cs typeface="Calibri" panose="020F0502020204030204" pitchFamily="34" charset="0"/>
              </a:rPr>
              <a:t>KEY EVENTS IN THE SOUTHERN CAMPAIGN</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FFFFFF"/>
                </a:solidFill>
                <a:latin typeface="Calibri" panose="020F0502020204030204" pitchFamily="34" charset="0"/>
                <a:cs typeface="Calibri" panose="020F0502020204030204" pitchFamily="34" charset="0"/>
              </a:rPr>
              <a:t>The Gibeonites’ deception </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FFFFFF"/>
                </a:solidFill>
                <a:latin typeface="Calibri" panose="020F0502020204030204" pitchFamily="34" charset="0"/>
                <a:cs typeface="Calibri" panose="020F0502020204030204" pitchFamily="34" charset="0"/>
              </a:rPr>
              <a:t>The forming of an alliance of 5 Amorite kings (of Jerusalem and 4 other cities)….and their utter defeat at the hands of the Israelites at Gibeon</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FFFFFF"/>
                </a:solidFill>
                <a:latin typeface="Calibri" panose="020F0502020204030204" pitchFamily="34" charset="0"/>
                <a:cs typeface="Calibri" panose="020F0502020204030204" pitchFamily="34" charset="0"/>
              </a:rPr>
              <a:t>The headlong flight south from Gibeon of the armies of the 5 kings …and the additional destruction wreaked upon them as they fled </a:t>
            </a:r>
          </a:p>
          <a:p>
            <a:pPr marL="800100" lvl="1" indent="-342900">
              <a:buFont typeface="Wingdings" panose="05000000000000000000" pitchFamily="2" charset="2"/>
              <a:buChar char="Ø"/>
              <a:defRPr/>
            </a:pPr>
            <a:r>
              <a:rPr lang="en-US" sz="2400" b="1" dirty="0">
                <a:solidFill>
                  <a:srgbClr val="FFFFFF"/>
                </a:solidFill>
                <a:latin typeface="Calibri" panose="020F0502020204030204" pitchFamily="34" charset="0"/>
                <a:cs typeface="Calibri" panose="020F0502020204030204" pitchFamily="34" charset="0"/>
              </a:rPr>
              <a:t>The “great stones” from the sky</a:t>
            </a:r>
          </a:p>
          <a:p>
            <a:pPr marL="800100" lvl="1" indent="-342900">
              <a:buFont typeface="Wingdings" panose="05000000000000000000" pitchFamily="2" charset="2"/>
              <a:buChar char="Ø"/>
              <a:defRPr/>
            </a:pPr>
            <a:r>
              <a:rPr lang="en-US" sz="2400" b="1" dirty="0">
                <a:solidFill>
                  <a:srgbClr val="FFFFFF"/>
                </a:solidFill>
                <a:latin typeface="Calibri" panose="020F0502020204030204" pitchFamily="34" charset="0"/>
                <a:cs typeface="Calibri" panose="020F0502020204030204" pitchFamily="34" charset="0"/>
              </a:rPr>
              <a:t>The miraculous stopping of the sun for a day</a:t>
            </a:r>
          </a:p>
          <a:p>
            <a:pPr marL="342900" indent="-342900">
              <a:buFont typeface="Arial" panose="020B0604020202020204" pitchFamily="34" charset="0"/>
              <a:buChar char="•"/>
              <a:defRPr/>
            </a:pPr>
            <a:r>
              <a:rPr lang="en-US" sz="2400" b="1" dirty="0">
                <a:solidFill>
                  <a:srgbClr val="FFFFFF"/>
                </a:solidFill>
                <a:latin typeface="Calibri" panose="020F0502020204030204" pitchFamily="34" charset="0"/>
                <a:cs typeface="Calibri" panose="020F0502020204030204" pitchFamily="34" charset="0"/>
              </a:rPr>
              <a:t>The conquest of 7 cities in the south and the killing of every person found in those cities (as God had commanded)</a:t>
            </a:r>
          </a:p>
          <a:p>
            <a:pPr marL="800100" lvl="1" indent="-342900">
              <a:buFont typeface="Wingdings" panose="05000000000000000000" pitchFamily="2" charset="2"/>
              <a:buChar char="Ø"/>
              <a:defRPr/>
            </a:pPr>
            <a:r>
              <a:rPr lang="en-US" sz="2400" b="1" dirty="0">
                <a:solidFill>
                  <a:srgbClr val="FFFFFF"/>
                </a:solidFill>
                <a:latin typeface="Calibri" panose="020F0502020204030204" pitchFamily="34" charset="0"/>
                <a:cs typeface="Calibri" panose="020F0502020204030204" pitchFamily="34" charset="0"/>
              </a:rPr>
              <a:t>The killing of each of the 5 allied southern kings</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b="1" dirty="0">
              <a:solidFill>
                <a:srgbClr val="FFFFFF"/>
              </a:solidFill>
              <a:latin typeface="Calibri" panose="020F0502020204030204" pitchFamily="34" charset="0"/>
              <a:cs typeface="Calibri" panose="020F0502020204030204" pitchFamily="34" charset="0"/>
            </a:endParaRPr>
          </a:p>
          <a:p>
            <a:pPr marL="457200" marR="0" lvl="0" indent="-457200"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457200" indent="-457200">
              <a:buFont typeface="Wingdings" panose="05000000000000000000" pitchFamily="2" charset="2"/>
              <a:buChar char="§"/>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852772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 name="Picture 20">
            <a:extLst>
              <a:ext uri="{FF2B5EF4-FFF2-40B4-BE49-F238E27FC236}">
                <a16:creationId xmlns:a16="http://schemas.microsoft.com/office/drawing/2014/main" id="{45E58CF8-4C70-4F53-8EC0-4C595A383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350" y="1828800"/>
            <a:ext cx="34766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4">
            <a:extLst>
              <a:ext uri="{FF2B5EF4-FFF2-40B4-BE49-F238E27FC236}">
                <a16:creationId xmlns:a16="http://schemas.microsoft.com/office/drawing/2014/main" id="{26ED754B-8A44-4E97-A8D3-012177D4B218}"/>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14340" name="Rectangle 5">
            <a:extLst>
              <a:ext uri="{FF2B5EF4-FFF2-40B4-BE49-F238E27FC236}">
                <a16:creationId xmlns:a16="http://schemas.microsoft.com/office/drawing/2014/main" id="{532B4565-25A7-4A3C-8666-F82D1F659D98}"/>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1" name="Rectangle 6">
            <a:extLst>
              <a:ext uri="{FF2B5EF4-FFF2-40B4-BE49-F238E27FC236}">
                <a16:creationId xmlns:a16="http://schemas.microsoft.com/office/drawing/2014/main" id="{FFB67F30-50FF-4EC8-BB3F-EC73F32B6652}"/>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2" name="Rectangle 7">
            <a:extLst>
              <a:ext uri="{FF2B5EF4-FFF2-40B4-BE49-F238E27FC236}">
                <a16:creationId xmlns:a16="http://schemas.microsoft.com/office/drawing/2014/main" id="{B27C74C2-0606-48A5-B140-A91BF5B15F1C}"/>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3" name="Rectangle 8">
            <a:extLst>
              <a:ext uri="{FF2B5EF4-FFF2-40B4-BE49-F238E27FC236}">
                <a16:creationId xmlns:a16="http://schemas.microsoft.com/office/drawing/2014/main" id="{21A96440-0AB7-4BB1-89D8-A253AE314FF3}"/>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9" name="Line 9">
            <a:extLst>
              <a:ext uri="{FF2B5EF4-FFF2-40B4-BE49-F238E27FC236}">
                <a16:creationId xmlns:a16="http://schemas.microsoft.com/office/drawing/2014/main" id="{B67680F3-4320-4EC6-96E4-72A9E3F00F42}"/>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53" name="Rectangle 13">
            <a:extLst>
              <a:ext uri="{FF2B5EF4-FFF2-40B4-BE49-F238E27FC236}">
                <a16:creationId xmlns:a16="http://schemas.microsoft.com/office/drawing/2014/main" id="{260E344D-CC6C-44F9-BA11-01A53DAD2AAC}"/>
              </a:ext>
            </a:extLst>
          </p:cNvPr>
          <p:cNvSpPr>
            <a:spLocks noChangeArrowheads="1"/>
          </p:cNvSpPr>
          <p:nvPr/>
        </p:nvSpPr>
        <p:spPr bwMode="auto">
          <a:xfrm>
            <a:off x="381000" y="1524000"/>
            <a:ext cx="4800600" cy="4876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Arial"/>
                <a:cs typeface="Arial" charset="0"/>
              </a:rPr>
              <a:t>Men from </a:t>
            </a:r>
            <a:r>
              <a:rPr kumimoji="0" lang="en-US" sz="2800" b="1" i="0" u="none" strike="noStrike" kern="1200" cap="none" spc="0" normalizeH="0" baseline="0" noProof="0" dirty="0">
                <a:ln>
                  <a:noFill/>
                </a:ln>
                <a:solidFill>
                  <a:srgbClr val="000000"/>
                </a:solidFill>
                <a:effectLst/>
                <a:uLnTx/>
                <a:uFillTx/>
                <a:latin typeface="Arial"/>
                <a:cs typeface="Arial" charset="0"/>
              </a:rPr>
              <a:t>Gibeon</a:t>
            </a:r>
            <a:r>
              <a:rPr kumimoji="0" lang="en-US" sz="2800" b="0" i="0" u="none" strike="noStrike" kern="1200" cap="none" spc="0" normalizeH="0" baseline="0" noProof="0" dirty="0">
                <a:ln>
                  <a:noFill/>
                </a:ln>
                <a:solidFill>
                  <a:srgbClr val="000000"/>
                </a:solidFill>
                <a:effectLst/>
                <a:uLnTx/>
                <a:uFillTx/>
                <a:latin typeface="Arial"/>
                <a:cs typeface="Arial" charset="0"/>
              </a:rPr>
              <a:t> came and deceived the Israelite</a:t>
            </a:r>
            <a:r>
              <a:rPr kumimoji="0" lang="en-US" sz="2800" b="0" i="0" u="none" strike="noStrike" kern="1200" cap="none" spc="0" normalizeH="0" noProof="0" dirty="0">
                <a:ln>
                  <a:noFill/>
                </a:ln>
                <a:solidFill>
                  <a:srgbClr val="000000"/>
                </a:solidFill>
                <a:effectLst/>
                <a:uLnTx/>
                <a:uFillTx/>
                <a:latin typeface="Arial"/>
                <a:cs typeface="Arial" charset="0"/>
              </a:rPr>
              <a:t> leaders</a:t>
            </a:r>
            <a:r>
              <a:rPr kumimoji="0" lang="en-US" sz="2800" b="0" i="0" u="none" strike="noStrike" kern="1200" cap="none" spc="0" normalizeH="0" baseline="0" noProof="0" dirty="0">
                <a:ln>
                  <a:noFill/>
                </a:ln>
                <a:solidFill>
                  <a:srgbClr val="000000"/>
                </a:solidFill>
                <a:effectLst/>
                <a:uLnTx/>
                <a:uFillTx/>
                <a:latin typeface="Arial"/>
                <a:cs typeface="Arial" charset="0"/>
              </a:rPr>
              <a:t> into making a treaty of peace with them.</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Arial"/>
                <a:cs typeface="Arial" charset="0"/>
              </a:rPr>
              <a:t>In a failure of leadership, Joshua and the other </a:t>
            </a:r>
            <a:r>
              <a:rPr lang="en-US" sz="2800" dirty="0">
                <a:solidFill>
                  <a:srgbClr val="000000"/>
                </a:solidFill>
                <a:latin typeface="Arial"/>
                <a:cs typeface="Arial" charset="0"/>
              </a:rPr>
              <a:t>leaders</a:t>
            </a:r>
            <a:r>
              <a:rPr kumimoji="0" lang="en-US" sz="2800" b="0" i="0" u="none" strike="noStrike" kern="1200" cap="none" spc="0" normalizeH="0" baseline="0" noProof="0" dirty="0">
                <a:ln>
                  <a:noFill/>
                </a:ln>
                <a:solidFill>
                  <a:srgbClr val="000000"/>
                </a:solidFill>
                <a:effectLst/>
                <a:uLnTx/>
                <a:uFillTx/>
                <a:latin typeface="Arial"/>
                <a:cs typeface="Arial" charset="0"/>
              </a:rPr>
              <a:t> neglected to seek God’s advice in the matter—a </a:t>
            </a:r>
            <a:r>
              <a:rPr kumimoji="0" lang="en-US" sz="2800" b="1" i="1" u="none" strike="noStrike" kern="1200" cap="none" spc="0" normalizeH="0" baseline="0" noProof="0" dirty="0">
                <a:ln>
                  <a:noFill/>
                </a:ln>
                <a:solidFill>
                  <a:srgbClr val="000000"/>
                </a:solidFill>
                <a:effectLst/>
                <a:uLnTx/>
                <a:uFillTx/>
                <a:latin typeface="Arial"/>
                <a:cs typeface="Arial" charset="0"/>
              </a:rPr>
              <a:t>major</a:t>
            </a:r>
            <a:r>
              <a:rPr kumimoji="0" lang="en-US" sz="2800" u="none" strike="noStrike" kern="1200" cap="none" spc="0" normalizeH="0" baseline="0" noProof="0" dirty="0">
                <a:ln>
                  <a:noFill/>
                </a:ln>
                <a:solidFill>
                  <a:srgbClr val="000000"/>
                </a:solidFill>
                <a:effectLst/>
                <a:uLnTx/>
                <a:uFillTx/>
                <a:latin typeface="Arial"/>
                <a:cs typeface="Arial" charset="0"/>
              </a:rPr>
              <a:t> oversight with profound consequences</a:t>
            </a:r>
            <a:r>
              <a:rPr kumimoji="0" lang="en-US" sz="2800" b="0" i="0" u="none" strike="noStrike" kern="1200" cap="none" spc="0" normalizeH="0" baseline="0" noProof="0" dirty="0">
                <a:ln>
                  <a:noFill/>
                </a:ln>
                <a:solidFill>
                  <a:srgbClr val="000000"/>
                </a:solidFill>
                <a:effectLst/>
                <a:uLnTx/>
                <a:uFillTx/>
                <a:latin typeface="Arial"/>
                <a:cs typeface="Arial" charset="0"/>
              </a:rPr>
              <a:t>.</a:t>
            </a:r>
          </a:p>
        </p:txBody>
      </p:sp>
      <p:sp>
        <p:nvSpPr>
          <p:cNvPr id="10258" name="Oval 18">
            <a:extLst>
              <a:ext uri="{FF2B5EF4-FFF2-40B4-BE49-F238E27FC236}">
                <a16:creationId xmlns:a16="http://schemas.microsoft.com/office/drawing/2014/main" id="{D11C391B-292C-4909-8531-A745B0CDA1B4}"/>
              </a:ext>
            </a:extLst>
          </p:cNvPr>
          <p:cNvSpPr>
            <a:spLocks noChangeArrowheads="1"/>
          </p:cNvSpPr>
          <p:nvPr/>
        </p:nvSpPr>
        <p:spPr bwMode="auto">
          <a:xfrm>
            <a:off x="5334000" y="2209800"/>
            <a:ext cx="1447800" cy="9906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2700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253">
                                            <p:txEl>
                                              <p:pRg st="0" end="0"/>
                                            </p:txEl>
                                          </p:spTgt>
                                        </p:tgtEl>
                                        <p:attrNameLst>
                                          <p:attrName>style.visibility</p:attrName>
                                        </p:attrNameLst>
                                      </p:cBhvr>
                                      <p:to>
                                        <p:strVal val="visible"/>
                                      </p:to>
                                    </p:set>
                                    <p:anim calcmode="lin" valueType="num">
                                      <p:cBhvr>
                                        <p:cTn id="7" dur="500" fill="hold"/>
                                        <p:tgtEl>
                                          <p:spTgt spid="1025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53">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0260"/>
                                        </p:tgtEl>
                                        <p:attrNameLst>
                                          <p:attrName>style.visibility</p:attrName>
                                        </p:attrNameLst>
                                      </p:cBhvr>
                                      <p:to>
                                        <p:strVal val="visible"/>
                                      </p:to>
                                    </p:set>
                                    <p:animEffect transition="in" filter="fade">
                                      <p:cBhvr>
                                        <p:cTn id="12" dur="2000"/>
                                        <p:tgtEl>
                                          <p:spTgt spid="10260"/>
                                        </p:tgtEl>
                                      </p:cBhvr>
                                    </p:animEffect>
                                  </p:childTnLst>
                                </p:cTn>
                              </p:par>
                            </p:childTnLst>
                          </p:cTn>
                        </p:par>
                        <p:par>
                          <p:cTn id="13" fill="hold" nodeType="afterGroup">
                            <p:stCondLst>
                              <p:cond delay="2500"/>
                            </p:stCondLst>
                            <p:childTnLst>
                              <p:par>
                                <p:cTn id="14" presetID="23" presetClass="entr" presetSubtype="16" fill="hold" grpId="0" nodeType="afterEffect">
                                  <p:stCondLst>
                                    <p:cond delay="0"/>
                                  </p:stCondLst>
                                  <p:childTnLst>
                                    <p:set>
                                      <p:cBhvr>
                                        <p:cTn id="15" dur="1" fill="hold">
                                          <p:stCondLst>
                                            <p:cond delay="0"/>
                                          </p:stCondLst>
                                        </p:cTn>
                                        <p:tgtEl>
                                          <p:spTgt spid="10258"/>
                                        </p:tgtEl>
                                        <p:attrNameLst>
                                          <p:attrName>style.visibility</p:attrName>
                                        </p:attrNameLst>
                                      </p:cBhvr>
                                      <p:to>
                                        <p:strVal val="visible"/>
                                      </p:to>
                                    </p:set>
                                    <p:anim calcmode="lin" valueType="num">
                                      <p:cBhvr>
                                        <p:cTn id="16" dur="500" fill="hold"/>
                                        <p:tgtEl>
                                          <p:spTgt spid="10258"/>
                                        </p:tgtEl>
                                        <p:attrNameLst>
                                          <p:attrName>ppt_w</p:attrName>
                                        </p:attrNameLst>
                                      </p:cBhvr>
                                      <p:tavLst>
                                        <p:tav tm="0">
                                          <p:val>
                                            <p:fltVal val="0"/>
                                          </p:val>
                                        </p:tav>
                                        <p:tav tm="100000">
                                          <p:val>
                                            <p:strVal val="#ppt_w"/>
                                          </p:val>
                                        </p:tav>
                                      </p:tavLst>
                                    </p:anim>
                                    <p:anim calcmode="lin" valueType="num">
                                      <p:cBhvr>
                                        <p:cTn id="17" dur="500" fill="hold"/>
                                        <p:tgtEl>
                                          <p:spTgt spid="10258"/>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10253">
                                            <p:txEl>
                                              <p:pRg st="1" end="1"/>
                                            </p:txEl>
                                          </p:spTgt>
                                        </p:tgtEl>
                                        <p:attrNameLst>
                                          <p:attrName>style.visibility</p:attrName>
                                        </p:attrNameLst>
                                      </p:cBhvr>
                                      <p:to>
                                        <p:strVal val="visible"/>
                                      </p:to>
                                    </p:set>
                                    <p:anim calcmode="lin" valueType="num">
                                      <p:cBhvr>
                                        <p:cTn id="22" dur="500" fill="hold"/>
                                        <p:tgtEl>
                                          <p:spTgt spid="1025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025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hidden="1"/>
          <p:cNvSpPr>
            <a:spLocks noGrp="1" noChangeArrowheads="1"/>
          </p:cNvSpPr>
          <p:nvPr>
            <p:ph type="title"/>
          </p:nvPr>
        </p:nvSpPr>
        <p:spPr/>
        <p:txBody>
          <a:bodyPr/>
          <a:lstStyle/>
          <a:p>
            <a:pPr eaLnBrk="1" hangingPunct="1"/>
            <a:endParaRPr lang="en-US" dirty="0">
              <a:solidFill>
                <a:schemeClr val="bg1"/>
              </a:solidFill>
              <a:ea typeface="ＭＳ Ｐゴシック" pitchFamily="34" charset="-128"/>
            </a:endParaRPr>
          </a:p>
        </p:txBody>
      </p:sp>
      <p:pic>
        <p:nvPicPr>
          <p:cNvPr id="20482" name="Picture 3" descr="Dead Sea northern end and Qumran aerial from w"/>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18436" name="Text Box 4"/>
          <p:cNvSpPr txBox="1">
            <a:spLocks noChangeArrowheads="1"/>
          </p:cNvSpPr>
          <p:nvPr/>
        </p:nvSpPr>
        <p:spPr bwMode="auto">
          <a:xfrm>
            <a:off x="0" y="6400800"/>
            <a:ext cx="91440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200" b="1" dirty="0">
                <a:solidFill>
                  <a:srgbClr val="FFFFFF"/>
                </a:solidFill>
                <a:effectLst>
                  <a:glow rad="76200">
                    <a:srgbClr val="000000">
                      <a:alpha val="60000"/>
                    </a:srgbClr>
                  </a:glow>
                </a:effectLst>
                <a:latin typeface="Calibri" pitchFamily="34" charset="0"/>
                <a:cs typeface="Calibri" pitchFamily="34" charset="0"/>
              </a:rPr>
              <a:t>Moses had just died on Mt. Nebo</a:t>
            </a:r>
            <a:endParaRPr kumimoji="0" lang="en-US" sz="2200" b="1"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endParaRPr>
          </a:p>
        </p:txBody>
      </p:sp>
      <p:sp>
        <p:nvSpPr>
          <p:cNvPr id="18440" name="Text Box 8"/>
          <p:cNvSpPr txBox="1">
            <a:spLocks noChangeArrowheads="1"/>
          </p:cNvSpPr>
          <p:nvPr/>
        </p:nvSpPr>
        <p:spPr bwMode="auto">
          <a:xfrm>
            <a:off x="3151188" y="0"/>
            <a:ext cx="1175773"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Mt. Nebo</a:t>
            </a:r>
          </a:p>
        </p:txBody>
      </p:sp>
      <p:sp>
        <p:nvSpPr>
          <p:cNvPr id="18441" name="Text Box 9"/>
          <p:cNvSpPr txBox="1">
            <a:spLocks noChangeArrowheads="1"/>
          </p:cNvSpPr>
          <p:nvPr/>
        </p:nvSpPr>
        <p:spPr bwMode="auto">
          <a:xfrm>
            <a:off x="228600" y="1143000"/>
            <a:ext cx="1746291"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Plains of Moab</a:t>
            </a:r>
          </a:p>
        </p:txBody>
      </p:sp>
      <p:sp>
        <p:nvSpPr>
          <p:cNvPr id="10" name="Oval 9"/>
          <p:cNvSpPr/>
          <p:nvPr/>
        </p:nvSpPr>
        <p:spPr>
          <a:xfrm>
            <a:off x="2834640" y="393192"/>
            <a:ext cx="533400" cy="381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12" name="Text Box 9"/>
          <p:cNvSpPr txBox="1">
            <a:spLocks noChangeArrowheads="1"/>
          </p:cNvSpPr>
          <p:nvPr/>
        </p:nvSpPr>
        <p:spPr bwMode="auto">
          <a:xfrm>
            <a:off x="4495800" y="2057400"/>
            <a:ext cx="1153982"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Dead Sea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2" name="Picture 14">
            <a:extLst>
              <a:ext uri="{FF2B5EF4-FFF2-40B4-BE49-F238E27FC236}">
                <a16:creationId xmlns:a16="http://schemas.microsoft.com/office/drawing/2014/main" id="{D20CAFB6-6807-48F6-972D-C836954E9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4008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a:extLst>
              <a:ext uri="{FF2B5EF4-FFF2-40B4-BE49-F238E27FC236}">
                <a16:creationId xmlns:a16="http://schemas.microsoft.com/office/drawing/2014/main" id="{9720EDF7-6A40-4837-85B3-C03A39EFE08D}"/>
              </a:ext>
            </a:extLst>
          </p:cNvPr>
          <p:cNvSpPr txBox="1">
            <a:spLocks noChangeArrowheads="1"/>
          </p:cNvSpPr>
          <p:nvPr/>
        </p:nvSpPr>
        <p:spPr bwMode="auto">
          <a:xfrm>
            <a:off x="152400" y="182563"/>
            <a:ext cx="8839200" cy="52322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GIBEON-</a:t>
            </a:r>
            <a:r>
              <a:rPr kumimoji="0" lang="en-US" sz="2800" b="1" i="0" u="sng" strike="noStrike" kern="1200" cap="none" spc="0" normalizeH="0" baseline="0" noProof="0" dirty="0">
                <a:ln>
                  <a:noFill/>
                </a:ln>
                <a:solidFill>
                  <a:srgbClr val="FF0000"/>
                </a:solidFill>
                <a:effectLst/>
                <a:uLnTx/>
                <a:uFillTx/>
                <a:latin typeface="Arial"/>
                <a:ea typeface="+mn-ea"/>
                <a:cs typeface="+mn-cs"/>
              </a:rPr>
              <a:t>NOT</a:t>
            </a:r>
            <a:r>
              <a:rPr kumimoji="0" lang="en-US" sz="2800" b="1" i="0" u="none" strike="noStrike" kern="1200" cap="none" spc="0" normalizeH="0" baseline="0" noProof="0" dirty="0">
                <a:ln>
                  <a:noFill/>
                </a:ln>
                <a:solidFill>
                  <a:srgbClr val="FFFFFF"/>
                </a:solidFill>
                <a:effectLst/>
                <a:uLnTx/>
                <a:uFillTx/>
                <a:latin typeface="Arial"/>
                <a:ea typeface="+mn-ea"/>
                <a:cs typeface="+mn-cs"/>
              </a:rPr>
              <a:t> FAR FROM THE ISRAELITES</a:t>
            </a:r>
          </a:p>
        </p:txBody>
      </p:sp>
      <p:sp>
        <p:nvSpPr>
          <p:cNvPr id="17414" name="Oval 6">
            <a:extLst>
              <a:ext uri="{FF2B5EF4-FFF2-40B4-BE49-F238E27FC236}">
                <a16:creationId xmlns:a16="http://schemas.microsoft.com/office/drawing/2014/main" id="{3529E325-56F6-4C56-82D4-88D999F165E9}"/>
              </a:ext>
            </a:extLst>
          </p:cNvPr>
          <p:cNvSpPr>
            <a:spLocks noChangeArrowheads="1"/>
          </p:cNvSpPr>
          <p:nvPr/>
        </p:nvSpPr>
        <p:spPr bwMode="auto">
          <a:xfrm>
            <a:off x="2166151" y="4953740"/>
            <a:ext cx="2253449" cy="585926"/>
          </a:xfrm>
          <a:prstGeom prst="ellipse">
            <a:avLst/>
          </a:prstGeom>
          <a:solidFill>
            <a:schemeClr val="tx1">
              <a:alpha val="30196"/>
            </a:schemeClr>
          </a:solidFill>
          <a:ln w="9525">
            <a:solidFill>
              <a:schemeClr val="tx1"/>
            </a:solidFill>
            <a:round/>
            <a:headEnd/>
            <a:tailEnd/>
          </a:ln>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13317" name="Rectangle 9">
            <a:extLst>
              <a:ext uri="{FF2B5EF4-FFF2-40B4-BE49-F238E27FC236}">
                <a16:creationId xmlns:a16="http://schemas.microsoft.com/office/drawing/2014/main" id="{91171009-4153-4720-9381-1121C261D52B}"/>
              </a:ext>
            </a:extLst>
          </p:cNvPr>
          <p:cNvSpPr>
            <a:spLocks noChangeArrowheads="1"/>
          </p:cNvSpPr>
          <p:nvPr/>
        </p:nvSpPr>
        <p:spPr bwMode="auto">
          <a:xfrm>
            <a:off x="0" y="0"/>
            <a:ext cx="1524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13318" name="Rectangle 10">
            <a:extLst>
              <a:ext uri="{FF2B5EF4-FFF2-40B4-BE49-F238E27FC236}">
                <a16:creationId xmlns:a16="http://schemas.microsoft.com/office/drawing/2014/main" id="{3DACE476-8B20-458B-84DD-2996424FFEBE}"/>
              </a:ext>
            </a:extLst>
          </p:cNvPr>
          <p:cNvSpPr>
            <a:spLocks noChangeArrowheads="1"/>
          </p:cNvSpPr>
          <p:nvPr/>
        </p:nvSpPr>
        <p:spPr bwMode="auto">
          <a:xfrm>
            <a:off x="8991600" y="0"/>
            <a:ext cx="1524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13319" name="Rectangle 11">
            <a:extLst>
              <a:ext uri="{FF2B5EF4-FFF2-40B4-BE49-F238E27FC236}">
                <a16:creationId xmlns:a16="http://schemas.microsoft.com/office/drawing/2014/main" id="{D845283F-14D4-48C2-86D4-DD1BE4D3E521}"/>
              </a:ext>
            </a:extLst>
          </p:cNvPr>
          <p:cNvSpPr>
            <a:spLocks noChangeArrowheads="1"/>
          </p:cNvSpPr>
          <p:nvPr/>
        </p:nvSpPr>
        <p:spPr bwMode="auto">
          <a:xfrm>
            <a:off x="0" y="0"/>
            <a:ext cx="9144000" cy="152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13320" name="Rectangle 12">
            <a:extLst>
              <a:ext uri="{FF2B5EF4-FFF2-40B4-BE49-F238E27FC236}">
                <a16:creationId xmlns:a16="http://schemas.microsoft.com/office/drawing/2014/main" id="{D5A81EE7-6189-4C1B-AE4D-4B5D9CD4CEDE}"/>
              </a:ext>
            </a:extLst>
          </p:cNvPr>
          <p:cNvSpPr>
            <a:spLocks noChangeArrowheads="1"/>
          </p:cNvSpPr>
          <p:nvPr/>
        </p:nvSpPr>
        <p:spPr bwMode="auto">
          <a:xfrm>
            <a:off x="0" y="6705600"/>
            <a:ext cx="9144000" cy="152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17421" name="Line 13">
            <a:extLst>
              <a:ext uri="{FF2B5EF4-FFF2-40B4-BE49-F238E27FC236}">
                <a16:creationId xmlns:a16="http://schemas.microsoft.com/office/drawing/2014/main" id="{55273594-AE87-442E-A360-B4860604CAF2}"/>
              </a:ext>
            </a:extLst>
          </p:cNvPr>
          <p:cNvSpPr>
            <a:spLocks noChangeShapeType="1"/>
          </p:cNvSpPr>
          <p:nvPr/>
        </p:nvSpPr>
        <p:spPr bwMode="auto">
          <a:xfrm>
            <a:off x="762000" y="914400"/>
            <a:ext cx="7467600" cy="0"/>
          </a:xfrm>
          <a:prstGeom prst="line">
            <a:avLst/>
          </a:prstGeom>
          <a:noFill/>
          <a:ln w="57150">
            <a:solidFill>
              <a:schemeClr val="tx1"/>
            </a:solidFill>
            <a:round/>
            <a:headEnd/>
            <a:tailEnd/>
          </a:ln>
          <a:effectLst>
            <a:outerShdw dist="63500" dir="3187806" algn="ctr" rotWithShape="0">
              <a:schemeClr val="bg2"/>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pic>
        <p:nvPicPr>
          <p:cNvPr id="2" name="Picture 1">
            <a:extLst>
              <a:ext uri="{FF2B5EF4-FFF2-40B4-BE49-F238E27FC236}">
                <a16:creationId xmlns:a16="http://schemas.microsoft.com/office/drawing/2014/main" id="{72580415-10A4-437B-9A98-4499089C26D1}"/>
              </a:ext>
            </a:extLst>
          </p:cNvPr>
          <p:cNvPicPr>
            <a:picLocks noChangeAspect="1"/>
          </p:cNvPicPr>
          <p:nvPr/>
        </p:nvPicPr>
        <p:blipFill>
          <a:blip r:embed="rId3"/>
          <a:stretch>
            <a:fillRect/>
          </a:stretch>
        </p:blipFill>
        <p:spPr>
          <a:xfrm>
            <a:off x="2166151" y="3278934"/>
            <a:ext cx="2219136" cy="853514"/>
          </a:xfrm>
          <a:prstGeom prst="rect">
            <a:avLst/>
          </a:prstGeom>
        </p:spPr>
      </p:pic>
    </p:spTree>
    <p:extLst>
      <p:ext uri="{BB962C8B-B14F-4D97-AF65-F5344CB8AC3E}">
        <p14:creationId xmlns:p14="http://schemas.microsoft.com/office/powerpoint/2010/main" val="693418589"/>
      </p:ext>
    </p:extLst>
  </p:cSld>
  <p:clrMapOvr>
    <a:masterClrMapping/>
  </p:clrMapOvr>
  <p:transition spd="slow">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7E957-E608-4FE3-A223-055F047233E8}"/>
              </a:ext>
            </a:extLst>
          </p:cNvPr>
          <p:cNvSpPr txBox="1"/>
          <p:nvPr/>
        </p:nvSpPr>
        <p:spPr>
          <a:xfrm>
            <a:off x="301841" y="257453"/>
            <a:ext cx="8558074" cy="56938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WHY THE GIBEONITES DUPED THE </a:t>
            </a:r>
            <a:r>
              <a:rPr lang="en-US" sz="2800" b="1" dirty="0">
                <a:solidFill>
                  <a:prstClr val="white"/>
                </a:solidFill>
                <a:latin typeface="Calibri"/>
              </a:rPr>
              <a:t>ISRAELITES:</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They knew of the Israelite successes—how</a:t>
            </a:r>
            <a:r>
              <a:rPr kumimoji="0" lang="en-US" sz="2800" b="1" i="0" u="none" strike="noStrike" kern="1200" cap="none" spc="0" normalizeH="0" noProof="0" dirty="0">
                <a:ln>
                  <a:noFill/>
                </a:ln>
                <a:solidFill>
                  <a:prstClr val="white"/>
                </a:solidFill>
                <a:effectLst/>
                <a:uLnTx/>
                <a:uFillTx/>
                <a:latin typeface="Calibri"/>
                <a:ea typeface="+mn-ea"/>
                <a:cs typeface="+mn-cs"/>
              </a:rPr>
              <a:t> the LORD had helped Israel</a:t>
            </a:r>
            <a:r>
              <a:rPr kumimoji="0" lang="en-US" sz="2800" b="1" i="0" u="none" strike="noStrike" kern="1200" cap="none" spc="0" normalizeH="0" baseline="0" noProof="0" dirty="0">
                <a:ln>
                  <a:noFill/>
                </a:ln>
                <a:solidFill>
                  <a:prstClr val="white"/>
                </a:solidFill>
                <a:effectLst/>
                <a:uLnTx/>
                <a:uFillTx/>
                <a:latin typeface="Calibri"/>
                <a:ea typeface="+mn-ea"/>
                <a:cs typeface="+mn-cs"/>
              </a:rPr>
              <a:t>.  (Josh. 9:3, 9-10)</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800" b="1" dirty="0">
                <a:solidFill>
                  <a:prstClr val="white"/>
                </a:solidFill>
                <a:latin typeface="Calibri"/>
              </a:rPr>
              <a:t>They didn’t want to be next</a:t>
            </a:r>
            <a:r>
              <a:rPr kumimoji="0" lang="en-US" sz="2800" b="1" i="0" u="none" strike="noStrike" kern="1200" cap="none" spc="0" normalizeH="0" baseline="0" noProof="0" dirty="0">
                <a:ln>
                  <a:noFill/>
                </a:ln>
                <a:solidFill>
                  <a:prstClr val="white"/>
                </a:solidFill>
                <a:effectLst/>
                <a:uLnTx/>
                <a:uFillTx/>
                <a:latin typeface="Calibri"/>
                <a:ea typeface="+mn-ea"/>
                <a:cs typeface="+mn-cs"/>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800" b="1" dirty="0">
                <a:solidFill>
                  <a:prstClr val="white"/>
                </a:solidFill>
                <a:latin typeface="Calibri"/>
              </a:rPr>
              <a:t>They</a:t>
            </a:r>
            <a:r>
              <a:rPr kumimoji="0" lang="en-US" sz="2800" b="1" i="0" u="none" strike="noStrike" kern="1200" cap="none" spc="0" normalizeH="0" baseline="0" noProof="0" dirty="0">
                <a:ln>
                  <a:noFill/>
                </a:ln>
                <a:solidFill>
                  <a:prstClr val="white"/>
                </a:solidFill>
                <a:effectLst/>
                <a:uLnTx/>
                <a:uFillTx/>
                <a:latin typeface="Calibri"/>
                <a:ea typeface="+mn-ea"/>
                <a:cs typeface="+mn-cs"/>
              </a:rPr>
              <a:t> were aware of God’s instructions about how Israelites were to treat </a:t>
            </a:r>
            <a:r>
              <a:rPr kumimoji="0" lang="en-US" sz="2800" b="1" i="0" u="none" strike="noStrike" kern="1200" cap="none" spc="0" normalizeH="0" baseline="0" noProof="0" dirty="0">
                <a:ln>
                  <a:noFill/>
                </a:ln>
                <a:solidFill>
                  <a:srgbClr val="FFFF00"/>
                </a:solidFill>
                <a:effectLst/>
                <a:uLnTx/>
                <a:uFillTx/>
                <a:latin typeface="Calibri"/>
                <a:ea typeface="+mn-ea"/>
                <a:cs typeface="+mn-cs"/>
              </a:rPr>
              <a:t>inhabitants of the land</a:t>
            </a:r>
            <a:r>
              <a:rPr kumimoji="0" lang="en-US" sz="2800" b="1" i="0" u="none" strike="noStrike" kern="1200" cap="none" spc="0" normalizeH="0" baseline="0" noProof="0" dirty="0">
                <a:ln>
                  <a:noFill/>
                </a:ln>
                <a:solidFill>
                  <a:prstClr val="white"/>
                </a:solidFill>
                <a:effectLst/>
                <a:uLnTx/>
                <a:uFillTx/>
                <a:latin typeface="Calibri"/>
                <a:ea typeface="+mn-ea"/>
                <a:cs typeface="+mn-cs"/>
              </a:rPr>
              <a:t>—that they were to be “destroyed.”  (Josh. 9:24)</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800" b="1" noProof="0" dirty="0">
                <a:solidFill>
                  <a:prstClr val="white"/>
                </a:solidFill>
                <a:latin typeface="Calibri"/>
              </a:rPr>
              <a:t>T</a:t>
            </a:r>
            <a:r>
              <a:rPr kumimoji="0" lang="en-US" sz="2800" b="1" i="0" u="none" strike="noStrike" kern="1200" cap="none" spc="0" normalizeH="0" baseline="0" noProof="0" dirty="0">
                <a:ln>
                  <a:noFill/>
                </a:ln>
                <a:solidFill>
                  <a:prstClr val="white"/>
                </a:solidFill>
                <a:effectLst/>
                <a:uLnTx/>
                <a:uFillTx/>
                <a:latin typeface="Calibri"/>
                <a:ea typeface="+mn-ea"/>
                <a:cs typeface="+mn-cs"/>
              </a:rPr>
              <a:t>hey understood that peoples/cities not within the promised land of Canaan would receive less harsh treatment.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800" b="1" dirty="0">
              <a:solidFill>
                <a:prstClr val="white"/>
              </a:solidFill>
              <a:latin typeface="Calibri"/>
            </a:endParaRPr>
          </a:p>
          <a:p>
            <a:pPr marR="0" lvl="0" algn="l" defTabSz="457200" rtl="0" eaLnBrk="1" fontAlgn="auto" latinLnBrk="0" hangingPunct="1">
              <a:lnSpc>
                <a:spcPct val="100000"/>
              </a:lnSpc>
              <a:spcBef>
                <a:spcPts val="0"/>
              </a:spcBef>
              <a:spcAft>
                <a:spcPts val="0"/>
              </a:spcAft>
              <a:buClrTx/>
              <a:buSzTx/>
              <a:tabLst/>
              <a:defRPr/>
            </a:pPr>
            <a:r>
              <a:rPr lang="en-US" sz="2800" b="1" dirty="0">
                <a:solidFill>
                  <a:prstClr val="white"/>
                </a:solidFill>
                <a:latin typeface="Calibri"/>
              </a:rPr>
              <a:t>THE ISRAELITES HONORED THE OATH THEY HAD SWORN AND DID NOT ATTACK THE GIBEONITES.</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6368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nquest2">
            <a:extLst>
              <a:ext uri="{FF2B5EF4-FFF2-40B4-BE49-F238E27FC236}">
                <a16:creationId xmlns:a16="http://schemas.microsoft.com/office/drawing/2014/main" id="{54F03889-3D6A-4620-B2E7-1723258F6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36576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048F418A-5461-4004-A6F7-3C44FB45983A}"/>
              </a:ext>
            </a:extLst>
          </p:cNvPr>
          <p:cNvSpPr>
            <a:spLocks noGrp="1" noChangeArrowheads="1"/>
          </p:cNvSpPr>
          <p:nvPr>
            <p:ph type="body" idx="1"/>
          </p:nvPr>
        </p:nvSpPr>
        <p:spPr>
          <a:xfrm>
            <a:off x="4038600" y="1600200"/>
            <a:ext cx="4800600" cy="4800600"/>
          </a:xfrm>
        </p:spPr>
        <p:txBody>
          <a:bodyPr/>
          <a:lstStyle/>
          <a:p>
            <a:pPr eaLnBrk="1" hangingPunct="1"/>
            <a:r>
              <a:rPr lang="en-US" altLang="en-US" sz="3000" dirty="0" err="1"/>
              <a:t>Adoni-Zedek</a:t>
            </a:r>
            <a:r>
              <a:rPr lang="en-US" altLang="en-US" sz="3000" dirty="0"/>
              <a:t>, king of </a:t>
            </a:r>
            <a:r>
              <a:rPr lang="en-US" altLang="en-US" sz="3000" b="1" dirty="0"/>
              <a:t>Jerusalem,</a:t>
            </a:r>
            <a:r>
              <a:rPr lang="en-US" altLang="en-US" sz="3000" dirty="0"/>
              <a:t> was upset over Israel’s victories.</a:t>
            </a:r>
          </a:p>
          <a:p>
            <a:pPr eaLnBrk="1" hangingPunct="1"/>
            <a:r>
              <a:rPr lang="en-US" altLang="en-US" sz="3000" dirty="0"/>
              <a:t>Especially alarmed when he learned Gibeon had made peace with them.</a:t>
            </a:r>
          </a:p>
          <a:p>
            <a:pPr eaLnBrk="1" hangingPunct="1"/>
            <a:r>
              <a:rPr lang="en-US" altLang="en-US" sz="3000" dirty="0"/>
              <a:t>Asked help from the kings of </a:t>
            </a:r>
            <a:r>
              <a:rPr lang="en-US" altLang="en-US" sz="3000" b="1" dirty="0"/>
              <a:t>Hebron</a:t>
            </a:r>
            <a:r>
              <a:rPr lang="en-US" altLang="en-US" sz="3000" dirty="0"/>
              <a:t>, </a:t>
            </a:r>
            <a:r>
              <a:rPr lang="en-US" altLang="en-US" sz="3000" b="1" dirty="0" err="1"/>
              <a:t>Jarmuth</a:t>
            </a:r>
            <a:r>
              <a:rPr lang="en-US" altLang="en-US" sz="3000" dirty="0"/>
              <a:t>, </a:t>
            </a:r>
            <a:r>
              <a:rPr lang="en-US" altLang="en-US" sz="3000" b="1" dirty="0"/>
              <a:t>Lachish</a:t>
            </a:r>
            <a:r>
              <a:rPr lang="en-US" altLang="en-US" sz="3000" dirty="0"/>
              <a:t> and </a:t>
            </a:r>
            <a:r>
              <a:rPr lang="en-US" altLang="en-US" sz="3000" b="1" dirty="0" err="1"/>
              <a:t>Eglon</a:t>
            </a:r>
            <a:r>
              <a:rPr lang="en-US" altLang="en-US" sz="3000" b="1" dirty="0"/>
              <a:t>.</a:t>
            </a:r>
          </a:p>
          <a:p>
            <a:pPr eaLnBrk="1" hangingPunct="1"/>
            <a:endParaRPr lang="en-US" altLang="en-US" sz="2800" dirty="0">
              <a:latin typeface="Times New Roman" panose="02020603050405020304" pitchFamily="18" charset="0"/>
            </a:endParaRPr>
          </a:p>
        </p:txBody>
      </p:sp>
      <p:sp>
        <p:nvSpPr>
          <p:cNvPr id="15364" name="WordArt 4">
            <a:extLst>
              <a:ext uri="{FF2B5EF4-FFF2-40B4-BE49-F238E27FC236}">
                <a16:creationId xmlns:a16="http://schemas.microsoft.com/office/drawing/2014/main" id="{88AF3389-1A20-4DFE-84F5-3C115E87E6E1}"/>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15365" name="Rectangle 5">
            <a:extLst>
              <a:ext uri="{FF2B5EF4-FFF2-40B4-BE49-F238E27FC236}">
                <a16:creationId xmlns:a16="http://schemas.microsoft.com/office/drawing/2014/main" id="{A091C65F-13BE-4767-AB15-5F9BDC0395A4}"/>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66" name="Rectangle 6">
            <a:extLst>
              <a:ext uri="{FF2B5EF4-FFF2-40B4-BE49-F238E27FC236}">
                <a16:creationId xmlns:a16="http://schemas.microsoft.com/office/drawing/2014/main" id="{04BAE460-FEBC-4C14-B594-F7DD1312CDC5}"/>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67" name="Rectangle 7">
            <a:extLst>
              <a:ext uri="{FF2B5EF4-FFF2-40B4-BE49-F238E27FC236}">
                <a16:creationId xmlns:a16="http://schemas.microsoft.com/office/drawing/2014/main" id="{13DC031C-A47E-4C4B-B3C1-CF79B846C1A1}"/>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68" name="Rectangle 8">
            <a:extLst>
              <a:ext uri="{FF2B5EF4-FFF2-40B4-BE49-F238E27FC236}">
                <a16:creationId xmlns:a16="http://schemas.microsoft.com/office/drawing/2014/main" id="{20C2929B-780F-4013-A478-47A5A0443699}"/>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73" name="Line 9">
            <a:extLst>
              <a:ext uri="{FF2B5EF4-FFF2-40B4-BE49-F238E27FC236}">
                <a16:creationId xmlns:a16="http://schemas.microsoft.com/office/drawing/2014/main" id="{44DB62AE-00AB-4B6D-97B6-260DFAEF6614}"/>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274" name="Oval 10">
            <a:extLst>
              <a:ext uri="{FF2B5EF4-FFF2-40B4-BE49-F238E27FC236}">
                <a16:creationId xmlns:a16="http://schemas.microsoft.com/office/drawing/2014/main" id="{54588F36-CEE5-46C3-A871-AC6836079FB1}"/>
              </a:ext>
            </a:extLst>
          </p:cNvPr>
          <p:cNvSpPr>
            <a:spLocks noChangeArrowheads="1"/>
          </p:cNvSpPr>
          <p:nvPr/>
        </p:nvSpPr>
        <p:spPr bwMode="auto">
          <a:xfrm>
            <a:off x="2438400" y="3733800"/>
            <a:ext cx="1066800" cy="5334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78" name="Oval 14">
            <a:extLst>
              <a:ext uri="{FF2B5EF4-FFF2-40B4-BE49-F238E27FC236}">
                <a16:creationId xmlns:a16="http://schemas.microsoft.com/office/drawing/2014/main" id="{1F9D067E-E3AD-4A71-8DAB-BAE89C25282E}"/>
              </a:ext>
            </a:extLst>
          </p:cNvPr>
          <p:cNvSpPr>
            <a:spLocks noChangeArrowheads="1"/>
          </p:cNvSpPr>
          <p:nvPr/>
        </p:nvSpPr>
        <p:spPr bwMode="auto">
          <a:xfrm>
            <a:off x="2286000" y="4800600"/>
            <a:ext cx="1066800" cy="5334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79" name="Oval 15">
            <a:extLst>
              <a:ext uri="{FF2B5EF4-FFF2-40B4-BE49-F238E27FC236}">
                <a16:creationId xmlns:a16="http://schemas.microsoft.com/office/drawing/2014/main" id="{7FA2D883-32EC-4CF6-8AC1-88297A0F736E}"/>
              </a:ext>
            </a:extLst>
          </p:cNvPr>
          <p:cNvSpPr>
            <a:spLocks noChangeArrowheads="1"/>
          </p:cNvSpPr>
          <p:nvPr/>
        </p:nvSpPr>
        <p:spPr bwMode="auto">
          <a:xfrm>
            <a:off x="2133600" y="3962400"/>
            <a:ext cx="1066800" cy="6096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80" name="Oval 16">
            <a:extLst>
              <a:ext uri="{FF2B5EF4-FFF2-40B4-BE49-F238E27FC236}">
                <a16:creationId xmlns:a16="http://schemas.microsoft.com/office/drawing/2014/main" id="{305AAFCC-0B74-4EB6-AD94-F4D1909B2A92}"/>
              </a:ext>
            </a:extLst>
          </p:cNvPr>
          <p:cNvSpPr>
            <a:spLocks noChangeArrowheads="1"/>
          </p:cNvSpPr>
          <p:nvPr/>
        </p:nvSpPr>
        <p:spPr bwMode="auto">
          <a:xfrm>
            <a:off x="1066800" y="4876800"/>
            <a:ext cx="1066800" cy="5334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81" name="Text Box 17">
            <a:extLst>
              <a:ext uri="{FF2B5EF4-FFF2-40B4-BE49-F238E27FC236}">
                <a16:creationId xmlns:a16="http://schemas.microsoft.com/office/drawing/2014/main" id="{41901B84-F20D-405D-9B6D-70E09FBEA67B}"/>
              </a:ext>
            </a:extLst>
          </p:cNvPr>
          <p:cNvSpPr txBox="1">
            <a:spLocks noChangeArrowheads="1"/>
          </p:cNvSpPr>
          <p:nvPr/>
        </p:nvSpPr>
        <p:spPr bwMode="auto">
          <a:xfrm>
            <a:off x="1219200" y="44958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Lachish</a:t>
            </a:r>
          </a:p>
        </p:txBody>
      </p:sp>
      <p:sp>
        <p:nvSpPr>
          <p:cNvPr id="11282" name="Oval 18">
            <a:extLst>
              <a:ext uri="{FF2B5EF4-FFF2-40B4-BE49-F238E27FC236}">
                <a16:creationId xmlns:a16="http://schemas.microsoft.com/office/drawing/2014/main" id="{CEA65966-EEFF-4A4B-91AF-A63D74CF49AE}"/>
              </a:ext>
            </a:extLst>
          </p:cNvPr>
          <p:cNvSpPr>
            <a:spLocks noChangeArrowheads="1"/>
          </p:cNvSpPr>
          <p:nvPr/>
        </p:nvSpPr>
        <p:spPr bwMode="auto">
          <a:xfrm>
            <a:off x="1219200" y="4419600"/>
            <a:ext cx="1066800" cy="5334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81"/>
                                        </p:tgtEl>
                                        <p:attrNameLst>
                                          <p:attrName>style.visibility</p:attrName>
                                        </p:attrNameLst>
                                      </p:cBhvr>
                                      <p:to>
                                        <p:strVal val="visible"/>
                                      </p:to>
                                    </p:set>
                                    <p:animEffect transition="in" filter="fade">
                                      <p:cBhvr>
                                        <p:cTn id="10" dur="2000"/>
                                        <p:tgtEl>
                                          <p:spTgt spid="11281"/>
                                        </p:tgtEl>
                                      </p:cBhvr>
                                    </p:animEffect>
                                  </p:childTnLst>
                                </p:cTn>
                              </p:par>
                            </p:childTnLst>
                          </p:cTn>
                        </p:par>
                        <p:par>
                          <p:cTn id="11" fill="hold" nodeType="afterGroup">
                            <p:stCondLst>
                              <p:cond delay="2000"/>
                            </p:stCondLst>
                            <p:childTnLst>
                              <p:par>
                                <p:cTn id="12" presetID="23" presetClass="entr" presetSubtype="16" fill="hold" nodeType="afterEffect">
                                  <p:stCondLst>
                                    <p:cond delay="0"/>
                                  </p:stCondLst>
                                  <p:childTnLst>
                                    <p:set>
                                      <p:cBhvr>
                                        <p:cTn id="13" dur="1" fill="hold">
                                          <p:stCondLst>
                                            <p:cond delay="0"/>
                                          </p:stCondLst>
                                        </p:cTn>
                                        <p:tgtEl>
                                          <p:spTgt spid="11267">
                                            <p:txEl>
                                              <p:pRg st="0" end="0"/>
                                            </p:txEl>
                                          </p:spTgt>
                                        </p:tgtEl>
                                        <p:attrNameLst>
                                          <p:attrName>style.visibility</p:attrName>
                                        </p:attrNameLst>
                                      </p:cBhvr>
                                      <p:to>
                                        <p:strVal val="visible"/>
                                      </p:to>
                                    </p:set>
                                    <p:anim calcmode="lin" valueType="num">
                                      <p:cBhvr>
                                        <p:cTn id="14"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1267">
                                            <p:txEl>
                                              <p:pRg st="0" end="0"/>
                                            </p:txEl>
                                          </p:spTgt>
                                        </p:tgtEl>
                                        <p:attrNameLst>
                                          <p:attrName>ppt_h</p:attrName>
                                        </p:attrNameLst>
                                      </p:cBhvr>
                                      <p:tavLst>
                                        <p:tav tm="0">
                                          <p:val>
                                            <p:fltVal val="0"/>
                                          </p:val>
                                        </p:tav>
                                        <p:tav tm="100000">
                                          <p:val>
                                            <p:strVal val="#ppt_h"/>
                                          </p:val>
                                        </p:tav>
                                      </p:tavLst>
                                    </p:anim>
                                  </p:childTnLst>
                                </p:cTn>
                              </p:par>
                            </p:childTnLst>
                          </p:cTn>
                        </p:par>
                        <p:par>
                          <p:cTn id="16" fill="hold" nodeType="afterGroup">
                            <p:stCondLst>
                              <p:cond delay="2500"/>
                            </p:stCondLst>
                            <p:childTnLst>
                              <p:par>
                                <p:cTn id="17" presetID="23" presetClass="entr" presetSubtype="16" fill="hold" grpId="0" nodeType="afterEffect">
                                  <p:stCondLst>
                                    <p:cond delay="0"/>
                                  </p:stCondLst>
                                  <p:childTnLst>
                                    <p:set>
                                      <p:cBhvr>
                                        <p:cTn id="18" dur="1" fill="hold">
                                          <p:stCondLst>
                                            <p:cond delay="0"/>
                                          </p:stCondLst>
                                        </p:cTn>
                                        <p:tgtEl>
                                          <p:spTgt spid="11274"/>
                                        </p:tgtEl>
                                        <p:attrNameLst>
                                          <p:attrName>style.visibility</p:attrName>
                                        </p:attrNameLst>
                                      </p:cBhvr>
                                      <p:to>
                                        <p:strVal val="visible"/>
                                      </p:to>
                                    </p:set>
                                    <p:anim calcmode="lin" valueType="num">
                                      <p:cBhvr>
                                        <p:cTn id="19" dur="500" fill="hold"/>
                                        <p:tgtEl>
                                          <p:spTgt spid="11274"/>
                                        </p:tgtEl>
                                        <p:attrNameLst>
                                          <p:attrName>ppt_w</p:attrName>
                                        </p:attrNameLst>
                                      </p:cBhvr>
                                      <p:tavLst>
                                        <p:tav tm="0">
                                          <p:val>
                                            <p:fltVal val="0"/>
                                          </p:val>
                                        </p:tav>
                                        <p:tav tm="100000">
                                          <p:val>
                                            <p:strVal val="#ppt_w"/>
                                          </p:val>
                                        </p:tav>
                                      </p:tavLst>
                                    </p:anim>
                                    <p:anim calcmode="lin" valueType="num">
                                      <p:cBhvr>
                                        <p:cTn id="20" dur="500" fill="hold"/>
                                        <p:tgtEl>
                                          <p:spTgt spid="1127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1267">
                                            <p:txEl>
                                              <p:pRg st="1" end="1"/>
                                            </p:txEl>
                                          </p:spTgt>
                                        </p:tgtEl>
                                        <p:attrNameLst>
                                          <p:attrName>style.visibility</p:attrName>
                                        </p:attrNameLst>
                                      </p:cBhvr>
                                      <p:to>
                                        <p:strVal val="visible"/>
                                      </p:to>
                                    </p:set>
                                    <p:anim calcmode="lin" valueType="num">
                                      <p:cBhvr>
                                        <p:cTn id="25"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112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1267">
                                            <p:txEl>
                                              <p:pRg st="2" end="2"/>
                                            </p:txEl>
                                          </p:spTgt>
                                        </p:tgtEl>
                                        <p:attrNameLst>
                                          <p:attrName>style.visibility</p:attrName>
                                        </p:attrNameLst>
                                      </p:cBhvr>
                                      <p:to>
                                        <p:strVal val="visible"/>
                                      </p:to>
                                    </p:set>
                                    <p:anim calcmode="lin" valueType="num">
                                      <p:cBhvr>
                                        <p:cTn id="31"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1267">
                                            <p:txEl>
                                              <p:pRg st="2" end="2"/>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500"/>
                            </p:stCondLst>
                            <p:childTnLst>
                              <p:par>
                                <p:cTn id="34" presetID="23" presetClass="entr" presetSubtype="16" fill="hold" grpId="0" nodeType="afterEffect">
                                  <p:stCondLst>
                                    <p:cond delay="0"/>
                                  </p:stCondLst>
                                  <p:childTnLst>
                                    <p:set>
                                      <p:cBhvr>
                                        <p:cTn id="35" dur="1" fill="hold">
                                          <p:stCondLst>
                                            <p:cond delay="0"/>
                                          </p:stCondLst>
                                        </p:cTn>
                                        <p:tgtEl>
                                          <p:spTgt spid="11278"/>
                                        </p:tgtEl>
                                        <p:attrNameLst>
                                          <p:attrName>style.visibility</p:attrName>
                                        </p:attrNameLst>
                                      </p:cBhvr>
                                      <p:to>
                                        <p:strVal val="visible"/>
                                      </p:to>
                                    </p:set>
                                    <p:anim calcmode="lin" valueType="num">
                                      <p:cBhvr>
                                        <p:cTn id="36" dur="500" fill="hold"/>
                                        <p:tgtEl>
                                          <p:spTgt spid="11278"/>
                                        </p:tgtEl>
                                        <p:attrNameLst>
                                          <p:attrName>ppt_w</p:attrName>
                                        </p:attrNameLst>
                                      </p:cBhvr>
                                      <p:tavLst>
                                        <p:tav tm="0">
                                          <p:val>
                                            <p:fltVal val="0"/>
                                          </p:val>
                                        </p:tav>
                                        <p:tav tm="100000">
                                          <p:val>
                                            <p:strVal val="#ppt_w"/>
                                          </p:val>
                                        </p:tav>
                                      </p:tavLst>
                                    </p:anim>
                                    <p:anim calcmode="lin" valueType="num">
                                      <p:cBhvr>
                                        <p:cTn id="37" dur="500" fill="hold"/>
                                        <p:tgtEl>
                                          <p:spTgt spid="11278"/>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000"/>
                            </p:stCondLst>
                            <p:childTnLst>
                              <p:par>
                                <p:cTn id="39" presetID="23" presetClass="entr" presetSubtype="16" fill="hold" grpId="0" nodeType="afterEffect">
                                  <p:stCondLst>
                                    <p:cond delay="0"/>
                                  </p:stCondLst>
                                  <p:childTnLst>
                                    <p:set>
                                      <p:cBhvr>
                                        <p:cTn id="40" dur="1" fill="hold">
                                          <p:stCondLst>
                                            <p:cond delay="0"/>
                                          </p:stCondLst>
                                        </p:cTn>
                                        <p:tgtEl>
                                          <p:spTgt spid="11279"/>
                                        </p:tgtEl>
                                        <p:attrNameLst>
                                          <p:attrName>style.visibility</p:attrName>
                                        </p:attrNameLst>
                                      </p:cBhvr>
                                      <p:to>
                                        <p:strVal val="visible"/>
                                      </p:to>
                                    </p:set>
                                    <p:anim calcmode="lin" valueType="num">
                                      <p:cBhvr>
                                        <p:cTn id="41" dur="500" fill="hold"/>
                                        <p:tgtEl>
                                          <p:spTgt spid="11279"/>
                                        </p:tgtEl>
                                        <p:attrNameLst>
                                          <p:attrName>ppt_w</p:attrName>
                                        </p:attrNameLst>
                                      </p:cBhvr>
                                      <p:tavLst>
                                        <p:tav tm="0">
                                          <p:val>
                                            <p:fltVal val="0"/>
                                          </p:val>
                                        </p:tav>
                                        <p:tav tm="100000">
                                          <p:val>
                                            <p:strVal val="#ppt_w"/>
                                          </p:val>
                                        </p:tav>
                                      </p:tavLst>
                                    </p:anim>
                                    <p:anim calcmode="lin" valueType="num">
                                      <p:cBhvr>
                                        <p:cTn id="42" dur="500" fill="hold"/>
                                        <p:tgtEl>
                                          <p:spTgt spid="11279"/>
                                        </p:tgtEl>
                                        <p:attrNameLst>
                                          <p:attrName>ppt_h</p:attrName>
                                        </p:attrNameLst>
                                      </p:cBhvr>
                                      <p:tavLst>
                                        <p:tav tm="0">
                                          <p:val>
                                            <p:fltVal val="0"/>
                                          </p:val>
                                        </p:tav>
                                        <p:tav tm="100000">
                                          <p:val>
                                            <p:strVal val="#ppt_h"/>
                                          </p:val>
                                        </p:tav>
                                      </p:tavLst>
                                    </p:anim>
                                  </p:childTnLst>
                                </p:cTn>
                              </p:par>
                              <p:par>
                                <p:cTn id="43" presetID="10" presetClass="exit" presetSubtype="0" fill="hold" grpId="1" nodeType="withEffect">
                                  <p:stCondLst>
                                    <p:cond delay="0"/>
                                  </p:stCondLst>
                                  <p:childTnLst>
                                    <p:animEffect transition="out" filter="fade">
                                      <p:cBhvr>
                                        <p:cTn id="44" dur="2000"/>
                                        <p:tgtEl>
                                          <p:spTgt spid="11274"/>
                                        </p:tgtEl>
                                      </p:cBhvr>
                                    </p:animEffect>
                                    <p:set>
                                      <p:cBhvr>
                                        <p:cTn id="45" dur="1" fill="hold">
                                          <p:stCondLst>
                                            <p:cond delay="1999"/>
                                          </p:stCondLst>
                                        </p:cTn>
                                        <p:tgtEl>
                                          <p:spTgt spid="11274"/>
                                        </p:tgtEl>
                                        <p:attrNameLst>
                                          <p:attrName>style.visibility</p:attrName>
                                        </p:attrNameLst>
                                      </p:cBhvr>
                                      <p:to>
                                        <p:strVal val="hidden"/>
                                      </p:to>
                                    </p:set>
                                  </p:childTnLst>
                                </p:cTn>
                              </p:par>
                            </p:childTnLst>
                          </p:cTn>
                        </p:par>
                        <p:par>
                          <p:cTn id="46" fill="hold" nodeType="afterGroup">
                            <p:stCondLst>
                              <p:cond delay="3000"/>
                            </p:stCondLst>
                            <p:childTnLst>
                              <p:par>
                                <p:cTn id="47" presetID="23" presetClass="entr" presetSubtype="16" fill="hold" grpId="0" nodeType="afterEffect">
                                  <p:stCondLst>
                                    <p:cond delay="0"/>
                                  </p:stCondLst>
                                  <p:childTnLst>
                                    <p:set>
                                      <p:cBhvr>
                                        <p:cTn id="48" dur="1" fill="hold">
                                          <p:stCondLst>
                                            <p:cond delay="0"/>
                                          </p:stCondLst>
                                        </p:cTn>
                                        <p:tgtEl>
                                          <p:spTgt spid="11282"/>
                                        </p:tgtEl>
                                        <p:attrNameLst>
                                          <p:attrName>style.visibility</p:attrName>
                                        </p:attrNameLst>
                                      </p:cBhvr>
                                      <p:to>
                                        <p:strVal val="visible"/>
                                      </p:to>
                                    </p:set>
                                    <p:anim calcmode="lin" valueType="num">
                                      <p:cBhvr>
                                        <p:cTn id="49" dur="500" fill="hold"/>
                                        <p:tgtEl>
                                          <p:spTgt spid="11282"/>
                                        </p:tgtEl>
                                        <p:attrNameLst>
                                          <p:attrName>ppt_w</p:attrName>
                                        </p:attrNameLst>
                                      </p:cBhvr>
                                      <p:tavLst>
                                        <p:tav tm="0">
                                          <p:val>
                                            <p:fltVal val="0"/>
                                          </p:val>
                                        </p:tav>
                                        <p:tav tm="100000">
                                          <p:val>
                                            <p:strVal val="#ppt_w"/>
                                          </p:val>
                                        </p:tav>
                                      </p:tavLst>
                                    </p:anim>
                                    <p:anim calcmode="lin" valueType="num">
                                      <p:cBhvr>
                                        <p:cTn id="50" dur="500" fill="hold"/>
                                        <p:tgtEl>
                                          <p:spTgt spid="11282"/>
                                        </p:tgtEl>
                                        <p:attrNameLst>
                                          <p:attrName>ppt_h</p:attrName>
                                        </p:attrNameLst>
                                      </p:cBhvr>
                                      <p:tavLst>
                                        <p:tav tm="0">
                                          <p:val>
                                            <p:fltVal val="0"/>
                                          </p:val>
                                        </p:tav>
                                        <p:tav tm="100000">
                                          <p:val>
                                            <p:strVal val="#ppt_h"/>
                                          </p:val>
                                        </p:tav>
                                      </p:tavLst>
                                    </p:anim>
                                  </p:childTnLst>
                                </p:cTn>
                              </p:par>
                            </p:childTnLst>
                          </p:cTn>
                        </p:par>
                        <p:par>
                          <p:cTn id="51" fill="hold" nodeType="afterGroup">
                            <p:stCondLst>
                              <p:cond delay="3500"/>
                            </p:stCondLst>
                            <p:childTnLst>
                              <p:par>
                                <p:cTn id="52" presetID="23" presetClass="entr" presetSubtype="16" fill="hold" grpId="0" nodeType="afterEffect">
                                  <p:stCondLst>
                                    <p:cond delay="0"/>
                                  </p:stCondLst>
                                  <p:childTnLst>
                                    <p:set>
                                      <p:cBhvr>
                                        <p:cTn id="53" dur="1" fill="hold">
                                          <p:stCondLst>
                                            <p:cond delay="0"/>
                                          </p:stCondLst>
                                        </p:cTn>
                                        <p:tgtEl>
                                          <p:spTgt spid="11280"/>
                                        </p:tgtEl>
                                        <p:attrNameLst>
                                          <p:attrName>style.visibility</p:attrName>
                                        </p:attrNameLst>
                                      </p:cBhvr>
                                      <p:to>
                                        <p:strVal val="visible"/>
                                      </p:to>
                                    </p:set>
                                    <p:anim calcmode="lin" valueType="num">
                                      <p:cBhvr>
                                        <p:cTn id="54" dur="500" fill="hold"/>
                                        <p:tgtEl>
                                          <p:spTgt spid="11280"/>
                                        </p:tgtEl>
                                        <p:attrNameLst>
                                          <p:attrName>ppt_w</p:attrName>
                                        </p:attrNameLst>
                                      </p:cBhvr>
                                      <p:tavLst>
                                        <p:tav tm="0">
                                          <p:val>
                                            <p:fltVal val="0"/>
                                          </p:val>
                                        </p:tav>
                                        <p:tav tm="100000">
                                          <p:val>
                                            <p:strVal val="#ppt_w"/>
                                          </p:val>
                                        </p:tav>
                                      </p:tavLst>
                                    </p:anim>
                                    <p:anim calcmode="lin" valueType="num">
                                      <p:cBhvr>
                                        <p:cTn id="55" dur="500" fill="hold"/>
                                        <p:tgtEl>
                                          <p:spTgt spid="112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 grpId="0" animBg="1"/>
      <p:bldP spid="11274" grpId="1" animBg="1"/>
      <p:bldP spid="11278" grpId="0" animBg="1"/>
      <p:bldP spid="11279" grpId="0" animBg="1"/>
      <p:bldP spid="11280" grpId="0" animBg="1"/>
      <p:bldP spid="11281" grpId="0"/>
      <p:bldP spid="1128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0" name="Picture 22">
            <a:extLst>
              <a:ext uri="{FF2B5EF4-FFF2-40B4-BE49-F238E27FC236}">
                <a16:creationId xmlns:a16="http://schemas.microsoft.com/office/drawing/2014/main" id="{F7649115-31B7-4D6F-B588-AB12A2DB4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27828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WordArt 4">
            <a:extLst>
              <a:ext uri="{FF2B5EF4-FFF2-40B4-BE49-F238E27FC236}">
                <a16:creationId xmlns:a16="http://schemas.microsoft.com/office/drawing/2014/main" id="{874167CF-DA6C-4AC1-A150-FD4815FB52FE}"/>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16388" name="Rectangle 5">
            <a:extLst>
              <a:ext uri="{FF2B5EF4-FFF2-40B4-BE49-F238E27FC236}">
                <a16:creationId xmlns:a16="http://schemas.microsoft.com/office/drawing/2014/main" id="{2791A64E-8FE0-4755-A755-8517E5F0267C}"/>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9" name="Rectangle 6">
            <a:extLst>
              <a:ext uri="{FF2B5EF4-FFF2-40B4-BE49-F238E27FC236}">
                <a16:creationId xmlns:a16="http://schemas.microsoft.com/office/drawing/2014/main" id="{756233C4-578E-463B-878D-DDCED4528C17}"/>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0" name="Rectangle 7">
            <a:extLst>
              <a:ext uri="{FF2B5EF4-FFF2-40B4-BE49-F238E27FC236}">
                <a16:creationId xmlns:a16="http://schemas.microsoft.com/office/drawing/2014/main" id="{3C83DC42-81AC-4E8B-A776-37843A2E1CFA}"/>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1" name="Rectangle 8">
            <a:extLst>
              <a:ext uri="{FF2B5EF4-FFF2-40B4-BE49-F238E27FC236}">
                <a16:creationId xmlns:a16="http://schemas.microsoft.com/office/drawing/2014/main" id="{F20FC14D-BFE9-4F4E-99F5-A55050B14DAE}"/>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05" name="Rectangle 17">
            <a:extLst>
              <a:ext uri="{FF2B5EF4-FFF2-40B4-BE49-F238E27FC236}">
                <a16:creationId xmlns:a16="http://schemas.microsoft.com/office/drawing/2014/main" id="{B38B8BC5-FBBD-487A-B50C-B6B12932EDD4}"/>
              </a:ext>
            </a:extLst>
          </p:cNvPr>
          <p:cNvSpPr>
            <a:spLocks noChangeArrowheads="1"/>
          </p:cNvSpPr>
          <p:nvPr/>
        </p:nvSpPr>
        <p:spPr bwMode="auto">
          <a:xfrm>
            <a:off x="3276600" y="1524000"/>
            <a:ext cx="5486400" cy="4953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7" name="Line 9">
            <a:extLst>
              <a:ext uri="{FF2B5EF4-FFF2-40B4-BE49-F238E27FC236}">
                <a16:creationId xmlns:a16="http://schemas.microsoft.com/office/drawing/2014/main" id="{4E4A7A89-7CD8-4FDF-9B90-7E455966A5D4}"/>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291" name="Rectangle 3">
            <a:extLst>
              <a:ext uri="{FF2B5EF4-FFF2-40B4-BE49-F238E27FC236}">
                <a16:creationId xmlns:a16="http://schemas.microsoft.com/office/drawing/2014/main" id="{2A83E06C-3F84-4FAE-8E5A-D872E9FE5B81}"/>
              </a:ext>
            </a:extLst>
          </p:cNvPr>
          <p:cNvSpPr>
            <a:spLocks noGrp="1" noChangeArrowheads="1"/>
          </p:cNvSpPr>
          <p:nvPr>
            <p:ph type="body" idx="1"/>
          </p:nvPr>
        </p:nvSpPr>
        <p:spPr>
          <a:xfrm>
            <a:off x="3276600" y="1600200"/>
            <a:ext cx="5486400" cy="4800600"/>
          </a:xfrm>
        </p:spPr>
        <p:txBody>
          <a:bodyPr/>
          <a:lstStyle/>
          <a:p>
            <a:pPr eaLnBrk="1" hangingPunct="1">
              <a:defRPr/>
            </a:pPr>
            <a:r>
              <a:rPr lang="en-US" sz="2600" dirty="0">
                <a:solidFill>
                  <a:srgbClr val="FFFF99"/>
                </a:solidFill>
                <a:effectLst>
                  <a:outerShdw blurRad="38100" dist="38100" dir="2700000" algn="tl">
                    <a:srgbClr val="000000">
                      <a:alpha val="43137"/>
                    </a:srgbClr>
                  </a:outerShdw>
                </a:effectLst>
              </a:rPr>
              <a:t>5 kings attacked </a:t>
            </a:r>
            <a:r>
              <a:rPr lang="en-US" sz="2600" b="1" dirty="0">
                <a:solidFill>
                  <a:srgbClr val="FFFF99"/>
                </a:solidFill>
                <a:effectLst>
                  <a:outerShdw blurRad="38100" dist="38100" dir="2700000" algn="tl">
                    <a:srgbClr val="000000">
                      <a:alpha val="43137"/>
                    </a:srgbClr>
                  </a:outerShdw>
                </a:effectLst>
              </a:rPr>
              <a:t>Gibeon.</a:t>
            </a:r>
          </a:p>
          <a:p>
            <a:pPr eaLnBrk="1" hangingPunct="1">
              <a:defRPr/>
            </a:pPr>
            <a:r>
              <a:rPr lang="en-US" sz="2600" dirty="0">
                <a:solidFill>
                  <a:srgbClr val="FFFF99"/>
                </a:solidFill>
                <a:effectLst>
                  <a:outerShdw blurRad="38100" dist="38100" dir="2700000" algn="tl">
                    <a:srgbClr val="000000">
                      <a:alpha val="43137"/>
                    </a:srgbClr>
                  </a:outerShdw>
                </a:effectLst>
              </a:rPr>
              <a:t>Gibeon sent for help from Joshua.</a:t>
            </a:r>
          </a:p>
          <a:p>
            <a:pPr eaLnBrk="1" hangingPunct="1">
              <a:defRPr/>
            </a:pPr>
            <a:r>
              <a:rPr lang="en-US" sz="2600" dirty="0">
                <a:solidFill>
                  <a:srgbClr val="FFFF99"/>
                </a:solidFill>
                <a:effectLst>
                  <a:outerShdw blurRad="38100" dist="38100" dir="2700000" algn="tl">
                    <a:srgbClr val="000000">
                      <a:alpha val="43137"/>
                    </a:srgbClr>
                  </a:outerShdw>
                </a:effectLst>
              </a:rPr>
              <a:t>Israelites made a surprise attack on the armies of the 5 kings.</a:t>
            </a:r>
          </a:p>
          <a:p>
            <a:pPr eaLnBrk="1" hangingPunct="1">
              <a:defRPr/>
            </a:pPr>
            <a:r>
              <a:rPr lang="en-US" sz="2600" dirty="0">
                <a:solidFill>
                  <a:srgbClr val="FFFF99"/>
                </a:solidFill>
                <a:effectLst>
                  <a:outerShdw blurRad="38100" dist="38100" dir="2700000" algn="tl">
                    <a:srgbClr val="000000">
                      <a:alpha val="43137"/>
                    </a:srgbClr>
                  </a:outerShdw>
                </a:effectLst>
              </a:rPr>
              <a:t>Soon the Amorites were fleeing south, toward </a:t>
            </a:r>
            <a:r>
              <a:rPr lang="en-US" sz="2600" dirty="0">
                <a:solidFill>
                  <a:srgbClr val="FFFF99"/>
                </a:solidFill>
              </a:rPr>
              <a:t>cities in southern foothills of hill country.</a:t>
            </a:r>
            <a:endParaRPr lang="en-US" sz="2600" b="1" dirty="0">
              <a:solidFill>
                <a:srgbClr val="FFFF99"/>
              </a:solidFill>
              <a:effectLst>
                <a:outerShdw blurRad="38100" dist="38100" dir="2700000" algn="tl">
                  <a:srgbClr val="000000">
                    <a:alpha val="43137"/>
                  </a:srgbClr>
                </a:outerShdw>
              </a:effectLst>
            </a:endParaRPr>
          </a:p>
          <a:p>
            <a:pPr eaLnBrk="1" hangingPunct="1">
              <a:defRPr/>
            </a:pPr>
            <a:r>
              <a:rPr lang="en-US" sz="2600" dirty="0">
                <a:solidFill>
                  <a:srgbClr val="FFFF99"/>
                </a:solidFill>
                <a:effectLst>
                  <a:outerShdw blurRad="38100" dist="38100" dir="2700000" algn="tl">
                    <a:srgbClr val="000000">
                      <a:alpha val="43137"/>
                    </a:srgbClr>
                  </a:outerShdw>
                </a:effectLst>
              </a:rPr>
              <a:t>God sent a hailstorm that killed more than the battle.</a:t>
            </a:r>
          </a:p>
          <a:p>
            <a:pPr eaLnBrk="1" hangingPunct="1">
              <a:defRPr/>
            </a:pPr>
            <a:r>
              <a:rPr lang="en-US" sz="2600" dirty="0">
                <a:solidFill>
                  <a:srgbClr val="FFFF99"/>
                </a:solidFill>
                <a:effectLst>
                  <a:outerShdw blurRad="38100" dist="38100" dir="2700000" algn="tl">
                    <a:srgbClr val="000000">
                      <a:alpha val="43137"/>
                    </a:srgbClr>
                  </a:outerShdw>
                </a:effectLst>
              </a:rPr>
              <a:t>Sun stopped for one day.</a:t>
            </a:r>
            <a:r>
              <a:rPr lang="en-US" sz="2600" dirty="0">
                <a:solidFill>
                  <a:srgbClr val="663300"/>
                </a:solidFill>
                <a:effectLst>
                  <a:outerShdw blurRad="38100" dist="38100" dir="2700000" algn="tl">
                    <a:srgbClr val="000000">
                      <a:alpha val="43137"/>
                    </a:srgbClr>
                  </a:outerShdw>
                </a:effectLst>
              </a:rPr>
              <a:t>  </a:t>
            </a:r>
          </a:p>
        </p:txBody>
      </p:sp>
      <p:sp>
        <p:nvSpPr>
          <p:cNvPr id="12306" name="AutoShape 18">
            <a:extLst>
              <a:ext uri="{FF2B5EF4-FFF2-40B4-BE49-F238E27FC236}">
                <a16:creationId xmlns:a16="http://schemas.microsoft.com/office/drawing/2014/main" id="{9ED38977-730F-404A-BD97-2BFB31CCDDBF}"/>
              </a:ext>
            </a:extLst>
          </p:cNvPr>
          <p:cNvSpPr>
            <a:spLocks noChangeArrowheads="1"/>
          </p:cNvSpPr>
          <p:nvPr/>
        </p:nvSpPr>
        <p:spPr bwMode="auto">
          <a:xfrm>
            <a:off x="609600" y="2895600"/>
            <a:ext cx="1066800" cy="1143000"/>
          </a:xfrm>
          <a:prstGeom prst="sun">
            <a:avLst>
              <a:gd name="adj" fmla="val 25000"/>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07" name="AutoShape 19">
            <a:extLst>
              <a:ext uri="{FF2B5EF4-FFF2-40B4-BE49-F238E27FC236}">
                <a16:creationId xmlns:a16="http://schemas.microsoft.com/office/drawing/2014/main" id="{22F53E8B-A43E-4AD0-8B62-9EA17D3124B5}"/>
              </a:ext>
            </a:extLst>
          </p:cNvPr>
          <p:cNvSpPr>
            <a:spLocks noChangeArrowheads="1"/>
          </p:cNvSpPr>
          <p:nvPr/>
        </p:nvSpPr>
        <p:spPr bwMode="auto">
          <a:xfrm>
            <a:off x="1828800" y="2819400"/>
            <a:ext cx="609600" cy="1143000"/>
          </a:xfrm>
          <a:prstGeom prst="moon">
            <a:avLst>
              <a:gd name="adj" fmla="val 50000"/>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08" name="Text Box 20">
            <a:extLst>
              <a:ext uri="{FF2B5EF4-FFF2-40B4-BE49-F238E27FC236}">
                <a16:creationId xmlns:a16="http://schemas.microsoft.com/office/drawing/2014/main" id="{238266F3-C259-40D4-85D7-AF2C95AB1021}"/>
              </a:ext>
            </a:extLst>
          </p:cNvPr>
          <p:cNvSpPr txBox="1">
            <a:spLocks noChangeArrowheads="1"/>
          </p:cNvSpPr>
          <p:nvPr/>
        </p:nvSpPr>
        <p:spPr bwMode="auto">
          <a:xfrm>
            <a:off x="304800" y="1997075"/>
            <a:ext cx="2819400" cy="8302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Arial" charset="0"/>
              </a:rPr>
              <a:t>Sun and Moon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Arial" charset="0"/>
              </a:rPr>
              <a:t>Joshua 10:12-14</a:t>
            </a:r>
          </a:p>
        </p:txBody>
      </p:sp>
      <p:sp>
        <p:nvSpPr>
          <p:cNvPr id="2" name="Star: 5 Points 1">
            <a:extLst>
              <a:ext uri="{FF2B5EF4-FFF2-40B4-BE49-F238E27FC236}">
                <a16:creationId xmlns:a16="http://schemas.microsoft.com/office/drawing/2014/main" id="{8875B644-1D4A-4D7D-A941-0EE1842D0D60}"/>
              </a:ext>
            </a:extLst>
          </p:cNvPr>
          <p:cNvSpPr/>
          <p:nvPr/>
        </p:nvSpPr>
        <p:spPr>
          <a:xfrm>
            <a:off x="2072640" y="4537921"/>
            <a:ext cx="365760" cy="36576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310"/>
                                        </p:tgtEl>
                                        <p:attrNameLst>
                                          <p:attrName>style.visibility</p:attrName>
                                        </p:attrNameLst>
                                      </p:cBhvr>
                                      <p:to>
                                        <p:strVal val="visible"/>
                                      </p:to>
                                    </p:set>
                                    <p:animEffect transition="in" filter="fade">
                                      <p:cBhvr>
                                        <p:cTn id="7" dur="2000"/>
                                        <p:tgtEl>
                                          <p:spTgt spid="123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05"/>
                                        </p:tgtEl>
                                        <p:attrNameLst>
                                          <p:attrName>style.visibility</p:attrName>
                                        </p:attrNameLst>
                                      </p:cBhvr>
                                      <p:to>
                                        <p:strVal val="visible"/>
                                      </p:to>
                                    </p:set>
                                    <p:animEffect transition="in" filter="fade">
                                      <p:cBhvr>
                                        <p:cTn id="10" dur="2000"/>
                                        <p:tgtEl>
                                          <p:spTgt spid="12305"/>
                                        </p:tgtEl>
                                      </p:cBhvr>
                                    </p:animEffect>
                                  </p:childTnLst>
                                </p:cTn>
                              </p:par>
                            </p:childTnLst>
                          </p:cTn>
                        </p:par>
                        <p:par>
                          <p:cTn id="11" fill="hold" nodeType="afterGroup">
                            <p:stCondLst>
                              <p:cond delay="2000"/>
                            </p:stCondLst>
                            <p:childTnLst>
                              <p:par>
                                <p:cTn id="12" presetID="23" presetClass="entr" presetSubtype="16" fill="hold" nodeType="after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anim calcmode="lin" valueType="num">
                                      <p:cBhvr>
                                        <p:cTn id="14" dur="5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2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p:cTn id="20" dur="5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22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12291">
                                            <p:txEl>
                                              <p:pRg st="2" end="2"/>
                                            </p:txEl>
                                          </p:spTgt>
                                        </p:tgtEl>
                                        <p:attrNameLst>
                                          <p:attrName>style.visibility</p:attrName>
                                        </p:attrNameLst>
                                      </p:cBhvr>
                                      <p:to>
                                        <p:strVal val="visible"/>
                                      </p:to>
                                    </p:set>
                                    <p:anim calcmode="lin" valueType="num">
                                      <p:cBhvr>
                                        <p:cTn id="26" dur="5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229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12291">
                                            <p:txEl>
                                              <p:pRg st="3" end="3"/>
                                            </p:txEl>
                                          </p:spTgt>
                                        </p:tgtEl>
                                        <p:attrNameLst>
                                          <p:attrName>style.visibility</p:attrName>
                                        </p:attrNameLst>
                                      </p:cBhvr>
                                      <p:to>
                                        <p:strVal val="visible"/>
                                      </p:to>
                                    </p:set>
                                    <p:anim calcmode="lin" valueType="num">
                                      <p:cBhvr>
                                        <p:cTn id="32" dur="5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1229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12291">
                                            <p:txEl>
                                              <p:pRg st="4" end="4"/>
                                            </p:txEl>
                                          </p:spTgt>
                                        </p:tgtEl>
                                        <p:attrNameLst>
                                          <p:attrName>style.visibility</p:attrName>
                                        </p:attrNameLst>
                                      </p:cBhvr>
                                      <p:to>
                                        <p:strVal val="visible"/>
                                      </p:to>
                                    </p:set>
                                    <p:anim calcmode="lin" valueType="num">
                                      <p:cBhvr>
                                        <p:cTn id="38" dur="500" fill="hold"/>
                                        <p:tgtEl>
                                          <p:spTgt spid="122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1229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nodeType="clickEffect">
                                  <p:stCondLst>
                                    <p:cond delay="0"/>
                                  </p:stCondLst>
                                  <p:childTnLst>
                                    <p:set>
                                      <p:cBhvr>
                                        <p:cTn id="43" dur="1" fill="hold">
                                          <p:stCondLst>
                                            <p:cond delay="0"/>
                                          </p:stCondLst>
                                        </p:cTn>
                                        <p:tgtEl>
                                          <p:spTgt spid="12291">
                                            <p:txEl>
                                              <p:pRg st="5" end="5"/>
                                            </p:txEl>
                                          </p:spTgt>
                                        </p:tgtEl>
                                        <p:attrNameLst>
                                          <p:attrName>style.visibility</p:attrName>
                                        </p:attrNameLst>
                                      </p:cBhvr>
                                      <p:to>
                                        <p:strVal val="visible"/>
                                      </p:to>
                                    </p:set>
                                    <p:anim calcmode="lin" valueType="num">
                                      <p:cBhvr>
                                        <p:cTn id="44" dur="500" fill="hold"/>
                                        <p:tgtEl>
                                          <p:spTgt spid="12291">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12291">
                                            <p:txEl>
                                              <p:pRg st="5" end="5"/>
                                            </p:txEl>
                                          </p:spTgt>
                                        </p:tgtEl>
                                        <p:attrNameLst>
                                          <p:attrName>ppt_h</p:attrName>
                                        </p:attrNameLst>
                                      </p:cBhvr>
                                      <p:tavLst>
                                        <p:tav tm="0">
                                          <p:val>
                                            <p:fltVal val="0"/>
                                          </p:val>
                                        </p:tav>
                                        <p:tav tm="100000">
                                          <p:val>
                                            <p:strVal val="#ppt_h"/>
                                          </p:val>
                                        </p:tav>
                                      </p:tavLst>
                                    </p:anim>
                                  </p:childTnLst>
                                </p:cTn>
                              </p:par>
                            </p:childTnLst>
                          </p:cTn>
                        </p:par>
                        <p:par>
                          <p:cTn id="46" fill="hold" nodeType="afterGroup">
                            <p:stCondLst>
                              <p:cond delay="500"/>
                            </p:stCondLst>
                            <p:childTnLst>
                              <p:par>
                                <p:cTn id="47" presetID="23" presetClass="entr" presetSubtype="16" fill="hold" grpId="0" nodeType="afterEffect">
                                  <p:stCondLst>
                                    <p:cond delay="0"/>
                                  </p:stCondLst>
                                  <p:childTnLst>
                                    <p:set>
                                      <p:cBhvr>
                                        <p:cTn id="48" dur="1" fill="hold">
                                          <p:stCondLst>
                                            <p:cond delay="0"/>
                                          </p:stCondLst>
                                        </p:cTn>
                                        <p:tgtEl>
                                          <p:spTgt spid="12306"/>
                                        </p:tgtEl>
                                        <p:attrNameLst>
                                          <p:attrName>style.visibility</p:attrName>
                                        </p:attrNameLst>
                                      </p:cBhvr>
                                      <p:to>
                                        <p:strVal val="visible"/>
                                      </p:to>
                                    </p:set>
                                    <p:anim calcmode="lin" valueType="num">
                                      <p:cBhvr>
                                        <p:cTn id="49" dur="500" fill="hold"/>
                                        <p:tgtEl>
                                          <p:spTgt spid="12306"/>
                                        </p:tgtEl>
                                        <p:attrNameLst>
                                          <p:attrName>ppt_w</p:attrName>
                                        </p:attrNameLst>
                                      </p:cBhvr>
                                      <p:tavLst>
                                        <p:tav tm="0">
                                          <p:val>
                                            <p:fltVal val="0"/>
                                          </p:val>
                                        </p:tav>
                                        <p:tav tm="100000">
                                          <p:val>
                                            <p:strVal val="#ppt_w"/>
                                          </p:val>
                                        </p:tav>
                                      </p:tavLst>
                                    </p:anim>
                                    <p:anim calcmode="lin" valueType="num">
                                      <p:cBhvr>
                                        <p:cTn id="50" dur="500" fill="hold"/>
                                        <p:tgtEl>
                                          <p:spTgt spid="12306"/>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12307"/>
                                        </p:tgtEl>
                                        <p:attrNameLst>
                                          <p:attrName>style.visibility</p:attrName>
                                        </p:attrNameLst>
                                      </p:cBhvr>
                                      <p:to>
                                        <p:strVal val="visible"/>
                                      </p:to>
                                    </p:set>
                                    <p:anim calcmode="lin" valueType="num">
                                      <p:cBhvr>
                                        <p:cTn id="53" dur="500" fill="hold"/>
                                        <p:tgtEl>
                                          <p:spTgt spid="12307"/>
                                        </p:tgtEl>
                                        <p:attrNameLst>
                                          <p:attrName>ppt_w</p:attrName>
                                        </p:attrNameLst>
                                      </p:cBhvr>
                                      <p:tavLst>
                                        <p:tav tm="0">
                                          <p:val>
                                            <p:fltVal val="0"/>
                                          </p:val>
                                        </p:tav>
                                        <p:tav tm="100000">
                                          <p:val>
                                            <p:strVal val="#ppt_w"/>
                                          </p:val>
                                        </p:tav>
                                      </p:tavLst>
                                    </p:anim>
                                    <p:anim calcmode="lin" valueType="num">
                                      <p:cBhvr>
                                        <p:cTn id="54" dur="500" fill="hold"/>
                                        <p:tgtEl>
                                          <p:spTgt spid="12307"/>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12308"/>
                                        </p:tgtEl>
                                        <p:attrNameLst>
                                          <p:attrName>style.visibility</p:attrName>
                                        </p:attrNameLst>
                                      </p:cBhvr>
                                      <p:to>
                                        <p:strVal val="visible"/>
                                      </p:to>
                                    </p:set>
                                    <p:anim calcmode="lin" valueType="num">
                                      <p:cBhvr>
                                        <p:cTn id="57" dur="500" fill="hold"/>
                                        <p:tgtEl>
                                          <p:spTgt spid="12308"/>
                                        </p:tgtEl>
                                        <p:attrNameLst>
                                          <p:attrName>ppt_w</p:attrName>
                                        </p:attrNameLst>
                                      </p:cBhvr>
                                      <p:tavLst>
                                        <p:tav tm="0">
                                          <p:val>
                                            <p:fltVal val="0"/>
                                          </p:val>
                                        </p:tav>
                                        <p:tav tm="100000">
                                          <p:val>
                                            <p:strVal val="#ppt_w"/>
                                          </p:val>
                                        </p:tav>
                                      </p:tavLst>
                                    </p:anim>
                                    <p:anim calcmode="lin" valueType="num">
                                      <p:cBhvr>
                                        <p:cTn id="58" dur="500" fill="hold"/>
                                        <p:tgtEl>
                                          <p:spTgt spid="123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5" grpId="0" animBg="1"/>
      <p:bldP spid="12306" grpId="0" animBg="1"/>
      <p:bldP spid="12307" grpId="0" animBg="1"/>
      <p:bldP spid="1230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hidden="1"/>
          <p:cNvSpPr>
            <a:spLocks noGrp="1" noChangeArrowheads="1"/>
          </p:cNvSpPr>
          <p:nvPr>
            <p:ph type="title"/>
          </p:nvPr>
        </p:nvSpPr>
        <p:spPr/>
        <p:txBody>
          <a:bodyPr/>
          <a:lstStyle/>
          <a:p>
            <a:pPr eaLnBrk="1" hangingPunct="1"/>
            <a:endParaRPr lang="en-US">
              <a:solidFill>
                <a:schemeClr val="bg1"/>
              </a:solidFill>
              <a:ea typeface="ＭＳ Ｐゴシック" pitchFamily="34" charset="-128"/>
            </a:endParaRPr>
          </a:p>
        </p:txBody>
      </p:sp>
      <p:pic>
        <p:nvPicPr>
          <p:cNvPr id="24578" name="Picture 3" descr="Diagonal Route aerial from south2"/>
          <p:cNvPicPr preferRelativeResize="0">
            <a:picLocks noChangeAspect="1" noChangeArrowheads="1"/>
          </p:cNvPicPr>
          <p:nvPr>
            <p:custDataLst>
              <p:tags r:id="rId1"/>
            </p:custDataLst>
          </p:nvPr>
        </p:nvPicPr>
        <p:blipFill>
          <a:blip r:embed="rId4"/>
          <a:srcRect/>
          <a:stretch>
            <a:fillRect/>
          </a:stretch>
        </p:blipFill>
        <p:spPr bwMode="auto">
          <a:xfrm>
            <a:off x="0" y="-17755"/>
            <a:ext cx="9144000" cy="6875755"/>
          </a:xfrm>
          <a:prstGeom prst="rect">
            <a:avLst/>
          </a:prstGeom>
          <a:noFill/>
          <a:ln w="28575">
            <a:noFill/>
            <a:miter lim="800000"/>
            <a:headEnd/>
            <a:tailEnd/>
          </a:ln>
        </p:spPr>
      </p:pic>
      <p:sp>
        <p:nvSpPr>
          <p:cNvPr id="22532" name="Text Box 4"/>
          <p:cNvSpPr txBox="1">
            <a:spLocks noChangeArrowheads="1"/>
          </p:cNvSpPr>
          <p:nvPr/>
        </p:nvSpPr>
        <p:spPr bwMode="auto">
          <a:xfrm>
            <a:off x="0" y="5287977"/>
            <a:ext cx="9144000" cy="1570024"/>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Diagonal Route aerial from south—”And the LORD threw them into a </a:t>
            </a:r>
            <a:r>
              <a:rPr kumimoji="0" lang="en-US" sz="2200" b="1"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mn-ea"/>
                <a:cs typeface="Calibri" pitchFamily="34" charset="0"/>
              </a:rPr>
              <a:t>pani</a:t>
            </a:r>
            <a:r>
              <a:rPr lang="en-US" sz="2200" b="1" dirty="0">
                <a:solidFill>
                  <a:srgbClr val="FFFFFF"/>
                </a:solidFill>
                <a:effectLst>
                  <a:glow rad="76200">
                    <a:srgbClr val="000000">
                      <a:alpha val="60000"/>
                    </a:srgbClr>
                  </a:glow>
                </a:effectLst>
                <a:latin typeface="Calibri" pitchFamily="34" charset="0"/>
                <a:cs typeface="Calibri" pitchFamily="34" charset="0"/>
              </a:rPr>
              <a:t>c before Israel, who struck them with a great blow at Gibeon and chased them by the way of the ascent of Beth-</a:t>
            </a:r>
            <a:r>
              <a:rPr lang="en-US" sz="2200" b="1" dirty="0" err="1">
                <a:solidFill>
                  <a:srgbClr val="FFFFFF"/>
                </a:solidFill>
                <a:effectLst>
                  <a:glow rad="76200">
                    <a:srgbClr val="000000">
                      <a:alpha val="60000"/>
                    </a:srgbClr>
                  </a:glow>
                </a:effectLst>
                <a:latin typeface="Calibri" pitchFamily="34" charset="0"/>
                <a:cs typeface="Calibri" pitchFamily="34" charset="0"/>
              </a:rPr>
              <a:t>horon</a:t>
            </a:r>
            <a:r>
              <a:rPr lang="en-US" sz="2200" b="1" dirty="0">
                <a:solidFill>
                  <a:srgbClr val="FFFFFF"/>
                </a:solidFill>
                <a:effectLst>
                  <a:glow rad="76200">
                    <a:srgbClr val="000000">
                      <a:alpha val="60000"/>
                    </a:srgbClr>
                  </a:glow>
                </a:effectLst>
                <a:latin typeface="Calibri" pitchFamily="34" charset="0"/>
                <a:cs typeface="Calibri" pitchFamily="34" charset="0"/>
              </a:rPr>
              <a:t> and struck them as far as </a:t>
            </a:r>
            <a:r>
              <a:rPr lang="en-US" sz="2200" b="1" dirty="0" err="1">
                <a:solidFill>
                  <a:srgbClr val="FFFFFF"/>
                </a:solidFill>
                <a:effectLst>
                  <a:glow rad="76200">
                    <a:srgbClr val="000000">
                      <a:alpha val="60000"/>
                    </a:srgbClr>
                  </a:glow>
                </a:effectLst>
                <a:latin typeface="Calibri" pitchFamily="34" charset="0"/>
                <a:cs typeface="Calibri" pitchFamily="34" charset="0"/>
              </a:rPr>
              <a:t>Azekah</a:t>
            </a:r>
            <a:r>
              <a:rPr lang="en-US" sz="2200" b="1" dirty="0">
                <a:solidFill>
                  <a:srgbClr val="FFFFFF"/>
                </a:solidFill>
                <a:effectLst>
                  <a:glow rad="76200">
                    <a:srgbClr val="000000">
                      <a:alpha val="60000"/>
                    </a:srgbClr>
                  </a:glow>
                </a:effectLst>
                <a:latin typeface="Calibri" pitchFamily="34" charset="0"/>
                <a:cs typeface="Calibri" pitchFamily="34" charset="0"/>
              </a:rPr>
              <a:t> and </a:t>
            </a:r>
            <a:r>
              <a:rPr lang="en-US" sz="2200" b="1" dirty="0" err="1">
                <a:solidFill>
                  <a:srgbClr val="FFFFFF"/>
                </a:solidFill>
                <a:effectLst>
                  <a:glow rad="76200">
                    <a:srgbClr val="000000">
                      <a:alpha val="60000"/>
                    </a:srgbClr>
                  </a:glow>
                </a:effectLst>
                <a:latin typeface="Calibri" pitchFamily="34" charset="0"/>
                <a:cs typeface="Calibri" pitchFamily="34" charset="0"/>
              </a:rPr>
              <a:t>Makkedah</a:t>
            </a:r>
            <a:r>
              <a:rPr lang="en-US" sz="2200" b="1" dirty="0">
                <a:solidFill>
                  <a:srgbClr val="FFFFFF"/>
                </a:solidFill>
                <a:effectLst>
                  <a:glow rad="76200">
                    <a:srgbClr val="000000">
                      <a:alpha val="60000"/>
                    </a:srgbClr>
                  </a:glow>
                </a:effectLst>
                <a:latin typeface="Calibri" pitchFamily="34" charset="0"/>
                <a:cs typeface="Calibri" pitchFamily="34" charset="0"/>
              </a:rPr>
              <a:t>.”  (Josh. 10:10)</a:t>
            </a:r>
            <a:endParaRPr kumimoji="0" lang="en-US" sz="2200" b="1"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endParaRPr>
          </a:p>
        </p:txBody>
      </p:sp>
      <p:sp>
        <p:nvSpPr>
          <p:cNvPr id="8" name="Freeform 7"/>
          <p:cNvSpPr/>
          <p:nvPr/>
        </p:nvSpPr>
        <p:spPr>
          <a:xfrm>
            <a:off x="521893" y="1113283"/>
            <a:ext cx="8619933" cy="3409431"/>
          </a:xfrm>
          <a:custGeom>
            <a:avLst/>
            <a:gdLst>
              <a:gd name="connsiteX0" fmla="*/ 0 w 8619933"/>
              <a:gd name="connsiteY0" fmla="*/ 3409431 h 3409431"/>
              <a:gd name="connsiteX1" fmla="*/ 2609465 w 8619933"/>
              <a:gd name="connsiteY1" fmla="*/ 2365728 h 3409431"/>
              <a:gd name="connsiteX2" fmla="*/ 3444494 w 8619933"/>
              <a:gd name="connsiteY2" fmla="*/ 1809086 h 3409431"/>
              <a:gd name="connsiteX3" fmla="*/ 5810409 w 8619933"/>
              <a:gd name="connsiteY3" fmla="*/ 1252444 h 3409431"/>
              <a:gd name="connsiteX4" fmla="*/ 7202123 w 8619933"/>
              <a:gd name="connsiteY4" fmla="*/ 991519 h 3409431"/>
              <a:gd name="connsiteX5" fmla="*/ 8385081 w 8619933"/>
              <a:gd name="connsiteY5" fmla="*/ 921938 h 3409431"/>
              <a:gd name="connsiteX6" fmla="*/ 8611234 w 8619933"/>
              <a:gd name="connsiteY6" fmla="*/ 643617 h 3409431"/>
              <a:gd name="connsiteX7" fmla="*/ 8332891 w 8619933"/>
              <a:gd name="connsiteY7" fmla="*/ 173951 h 3409431"/>
              <a:gd name="connsiteX8" fmla="*/ 8454666 w 8619933"/>
              <a:gd name="connsiteY8" fmla="*/ 0 h 340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933" h="3409431">
                <a:moveTo>
                  <a:pt x="0" y="3409431"/>
                </a:moveTo>
                <a:cubicBezTo>
                  <a:pt x="1017691" y="3020941"/>
                  <a:pt x="2035383" y="2632452"/>
                  <a:pt x="2609465" y="2365728"/>
                </a:cubicBezTo>
                <a:cubicBezTo>
                  <a:pt x="3183547" y="2099004"/>
                  <a:pt x="2911003" y="1994633"/>
                  <a:pt x="3444494" y="1809086"/>
                </a:cubicBezTo>
                <a:cubicBezTo>
                  <a:pt x="3977985" y="1623539"/>
                  <a:pt x="5184138" y="1388705"/>
                  <a:pt x="5810409" y="1252444"/>
                </a:cubicBezTo>
                <a:cubicBezTo>
                  <a:pt x="6436680" y="1116183"/>
                  <a:pt x="6773011" y="1046603"/>
                  <a:pt x="7202123" y="991519"/>
                </a:cubicBezTo>
                <a:cubicBezTo>
                  <a:pt x="7631235" y="936435"/>
                  <a:pt x="8150229" y="979922"/>
                  <a:pt x="8385081" y="921938"/>
                </a:cubicBezTo>
                <a:cubicBezTo>
                  <a:pt x="8619933" y="863954"/>
                  <a:pt x="8619932" y="768281"/>
                  <a:pt x="8611234" y="643617"/>
                </a:cubicBezTo>
                <a:cubicBezTo>
                  <a:pt x="8602536" y="518953"/>
                  <a:pt x="8358986" y="281220"/>
                  <a:pt x="8332891" y="173951"/>
                </a:cubicBezTo>
                <a:cubicBezTo>
                  <a:pt x="8306796" y="66682"/>
                  <a:pt x="8454666" y="0"/>
                  <a:pt x="8454666" y="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9" name="Text Box 16"/>
          <p:cNvSpPr txBox="1">
            <a:spLocks noChangeArrowheads="1"/>
          </p:cNvSpPr>
          <p:nvPr/>
        </p:nvSpPr>
        <p:spPr bwMode="auto">
          <a:xfrm>
            <a:off x="6477000" y="609600"/>
            <a:ext cx="926055"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mn-ea"/>
                <a:cs typeface="Calibri" pitchFamily="34" charset="0"/>
              </a:rPr>
              <a:t>Azekah</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endParaRPr>
          </a:p>
        </p:txBody>
      </p:sp>
      <p:sp>
        <p:nvSpPr>
          <p:cNvPr id="10" name="Oval 9"/>
          <p:cNvSpPr/>
          <p:nvPr/>
        </p:nvSpPr>
        <p:spPr>
          <a:xfrm>
            <a:off x="7239000" y="914400"/>
            <a:ext cx="1143000" cy="5334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12" name="Text Box 16"/>
          <p:cNvSpPr txBox="1">
            <a:spLocks noChangeArrowheads="1"/>
          </p:cNvSpPr>
          <p:nvPr/>
        </p:nvSpPr>
        <p:spPr bwMode="auto">
          <a:xfrm>
            <a:off x="76200" y="4705290"/>
            <a:ext cx="1247908"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to Lachish</a:t>
            </a:r>
          </a:p>
        </p:txBody>
      </p:sp>
      <p:sp>
        <p:nvSpPr>
          <p:cNvPr id="13" name="Text Box 16"/>
          <p:cNvSpPr txBox="1">
            <a:spLocks noChangeArrowheads="1"/>
          </p:cNvSpPr>
          <p:nvPr/>
        </p:nvSpPr>
        <p:spPr bwMode="auto">
          <a:xfrm rot="20825888">
            <a:off x="3679956" y="2325890"/>
            <a:ext cx="1767631"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Diagonal Route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3"/>
          <p:cNvGrpSpPr>
            <a:grpSpLocks noGrp="1" noUngrp="1" noChangeAspect="1"/>
          </p:cNvGrpSpPr>
          <p:nvPr/>
        </p:nvGrpSpPr>
        <p:grpSpPr bwMode="auto">
          <a:xfrm>
            <a:off x="0" y="0"/>
            <a:ext cx="9144000" cy="6737500"/>
            <a:chOff x="685800" y="844550"/>
            <a:chExt cx="7772400" cy="5726793"/>
          </a:xfrm>
        </p:grpSpPr>
        <p:pic>
          <p:nvPicPr>
            <p:cNvPr id="32792" name="Picture 1" descr="Shephelah Diagonal Route from south aerial, tb011606761"/>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32793" name="Rectangle 2"/>
            <p:cNvSpPr>
              <a:spLocks noChangeArrowheads="1"/>
            </p:cNvSpPr>
            <p:nvPr/>
          </p:nvSpPr>
          <p:spPr bwMode="auto">
            <a:xfrm>
              <a:off x="685800" y="6051550"/>
              <a:ext cx="7772400" cy="519793"/>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libri" pitchFamily="34" charset="0"/>
                  <a:ea typeface="+mn-ea"/>
                  <a:cs typeface="Arial" charset="0"/>
                </a:rPr>
                <a:t>Shephelah</a:t>
              </a: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Arial" charset="0"/>
                </a:rPr>
                <a:t> Diagonal Route from south aerial—probably the route the armies of the 5 kings took as they fled south</a:t>
              </a:r>
            </a:p>
          </p:txBody>
        </p:sp>
      </p:grpSp>
      <p:sp>
        <p:nvSpPr>
          <p:cNvPr id="7" name="Freeform 6"/>
          <p:cNvSpPr/>
          <p:nvPr/>
        </p:nvSpPr>
        <p:spPr>
          <a:xfrm>
            <a:off x="476760" y="2777624"/>
            <a:ext cx="5279969" cy="3074378"/>
          </a:xfrm>
          <a:custGeom>
            <a:avLst/>
            <a:gdLst>
              <a:gd name="connsiteX0" fmla="*/ 5279969 w 5279969"/>
              <a:gd name="connsiteY0" fmla="*/ 3074378 h 3074378"/>
              <a:gd name="connsiteX1" fmla="*/ 4710231 w 5279969"/>
              <a:gd name="connsiteY1" fmla="*/ 2457128 h 3074378"/>
              <a:gd name="connsiteX2" fmla="*/ 4176101 w 5279969"/>
              <a:gd name="connsiteY2" fmla="*/ 2053542 h 3074378"/>
              <a:gd name="connsiteX3" fmla="*/ 3238407 w 5279969"/>
              <a:gd name="connsiteY3" fmla="*/ 1756787 h 3074378"/>
              <a:gd name="connsiteX4" fmla="*/ 2585582 w 5279969"/>
              <a:gd name="connsiteY4" fmla="*/ 1400681 h 3074378"/>
              <a:gd name="connsiteX5" fmla="*/ 1968366 w 5279969"/>
              <a:gd name="connsiteY5" fmla="*/ 1187018 h 3074378"/>
              <a:gd name="connsiteX6" fmla="*/ 1600410 w 5279969"/>
              <a:gd name="connsiteY6" fmla="*/ 1008965 h 3074378"/>
              <a:gd name="connsiteX7" fmla="*/ 911977 w 5279969"/>
              <a:gd name="connsiteY7" fmla="*/ 771562 h 3074378"/>
              <a:gd name="connsiteX8" fmla="*/ 532151 w 5279969"/>
              <a:gd name="connsiteY8" fmla="*/ 629119 h 3074378"/>
              <a:gd name="connsiteX9" fmla="*/ 152326 w 5279969"/>
              <a:gd name="connsiteY9" fmla="*/ 617249 h 3074378"/>
              <a:gd name="connsiteX10" fmla="*/ 33630 w 5279969"/>
              <a:gd name="connsiteY10" fmla="*/ 557898 h 3074378"/>
              <a:gd name="connsiteX11" fmla="*/ 306630 w 5279969"/>
              <a:gd name="connsiteY11" fmla="*/ 356105 h 3074378"/>
              <a:gd name="connsiteX12" fmla="*/ 21761 w 5279969"/>
              <a:gd name="connsiteY12" fmla="*/ 296754 h 3074378"/>
              <a:gd name="connsiteX13" fmla="*/ 437195 w 5279969"/>
              <a:gd name="connsiteY13" fmla="*/ 118701 h 3074378"/>
              <a:gd name="connsiteX14" fmla="*/ 591499 w 5279969"/>
              <a:gd name="connsiteY14" fmla="*/ 0 h 307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9969" h="3074378">
                <a:moveTo>
                  <a:pt x="5279969" y="3074378"/>
                </a:moveTo>
                <a:cubicBezTo>
                  <a:pt x="5087089" y="2850822"/>
                  <a:pt x="4894209" y="2627267"/>
                  <a:pt x="4710231" y="2457128"/>
                </a:cubicBezTo>
                <a:cubicBezTo>
                  <a:pt x="4526253" y="2286989"/>
                  <a:pt x="4421405" y="2170265"/>
                  <a:pt x="4176101" y="2053542"/>
                </a:cubicBezTo>
                <a:cubicBezTo>
                  <a:pt x="3930797" y="1936819"/>
                  <a:pt x="3503494" y="1865597"/>
                  <a:pt x="3238407" y="1756787"/>
                </a:cubicBezTo>
                <a:cubicBezTo>
                  <a:pt x="2973321" y="1647977"/>
                  <a:pt x="2797255" y="1495642"/>
                  <a:pt x="2585582" y="1400681"/>
                </a:cubicBezTo>
                <a:cubicBezTo>
                  <a:pt x="2373909" y="1305720"/>
                  <a:pt x="2132561" y="1252304"/>
                  <a:pt x="1968366" y="1187018"/>
                </a:cubicBezTo>
                <a:cubicBezTo>
                  <a:pt x="1804171" y="1121732"/>
                  <a:pt x="1776475" y="1078208"/>
                  <a:pt x="1600410" y="1008965"/>
                </a:cubicBezTo>
                <a:cubicBezTo>
                  <a:pt x="1424345" y="939722"/>
                  <a:pt x="1090020" y="834870"/>
                  <a:pt x="911977" y="771562"/>
                </a:cubicBezTo>
                <a:cubicBezTo>
                  <a:pt x="733934" y="708254"/>
                  <a:pt x="658759" y="654838"/>
                  <a:pt x="532151" y="629119"/>
                </a:cubicBezTo>
                <a:cubicBezTo>
                  <a:pt x="405543" y="603400"/>
                  <a:pt x="235413" y="629119"/>
                  <a:pt x="152326" y="617249"/>
                </a:cubicBezTo>
                <a:cubicBezTo>
                  <a:pt x="69239" y="605379"/>
                  <a:pt x="7913" y="601422"/>
                  <a:pt x="33630" y="557898"/>
                </a:cubicBezTo>
                <a:cubicBezTo>
                  <a:pt x="59347" y="514374"/>
                  <a:pt x="308608" y="399629"/>
                  <a:pt x="306630" y="356105"/>
                </a:cubicBezTo>
                <a:cubicBezTo>
                  <a:pt x="304652" y="312581"/>
                  <a:pt x="0" y="336321"/>
                  <a:pt x="21761" y="296754"/>
                </a:cubicBezTo>
                <a:cubicBezTo>
                  <a:pt x="43522" y="257187"/>
                  <a:pt x="342239" y="168160"/>
                  <a:pt x="437195" y="118701"/>
                </a:cubicBezTo>
                <a:cubicBezTo>
                  <a:pt x="532151" y="69242"/>
                  <a:pt x="591499" y="0"/>
                  <a:pt x="591499" y="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9" name="Text Box 16"/>
          <p:cNvSpPr txBox="1">
            <a:spLocks noChangeArrowheads="1"/>
          </p:cNvSpPr>
          <p:nvPr/>
        </p:nvSpPr>
        <p:spPr bwMode="auto">
          <a:xfrm>
            <a:off x="855505" y="4648200"/>
            <a:ext cx="184730"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endParaRPr>
          </a:p>
        </p:txBody>
      </p:sp>
      <p:sp>
        <p:nvSpPr>
          <p:cNvPr id="19" name="Text Box 16"/>
          <p:cNvSpPr txBox="1">
            <a:spLocks noChangeArrowheads="1"/>
          </p:cNvSpPr>
          <p:nvPr/>
        </p:nvSpPr>
        <p:spPr bwMode="auto">
          <a:xfrm rot="1525193">
            <a:off x="2834655" y="4023131"/>
            <a:ext cx="1767631"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Diagonal Route</a:t>
            </a:r>
          </a:p>
        </p:txBody>
      </p:sp>
      <p:sp>
        <p:nvSpPr>
          <p:cNvPr id="20" name="Text Box 16"/>
          <p:cNvSpPr txBox="1">
            <a:spLocks noChangeArrowheads="1"/>
          </p:cNvSpPr>
          <p:nvPr/>
        </p:nvSpPr>
        <p:spPr bwMode="auto">
          <a:xfrm>
            <a:off x="5867400" y="5562600"/>
            <a:ext cx="1247908"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to Lachish</a:t>
            </a:r>
          </a:p>
        </p:txBody>
      </p:sp>
      <p:sp>
        <p:nvSpPr>
          <p:cNvPr id="21" name="Text Box 16"/>
          <p:cNvSpPr txBox="1">
            <a:spLocks noChangeArrowheads="1"/>
          </p:cNvSpPr>
          <p:nvPr/>
        </p:nvSpPr>
        <p:spPr bwMode="auto">
          <a:xfrm>
            <a:off x="6096000" y="2114490"/>
            <a:ext cx="1415847"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Judean Hills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3" name="Picture 21">
            <a:extLst>
              <a:ext uri="{FF2B5EF4-FFF2-40B4-BE49-F238E27FC236}">
                <a16:creationId xmlns:a16="http://schemas.microsoft.com/office/drawing/2014/main" id="{F997F5F2-1324-4F3C-814D-5176A592F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27828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WordArt 3">
            <a:extLst>
              <a:ext uri="{FF2B5EF4-FFF2-40B4-BE49-F238E27FC236}">
                <a16:creationId xmlns:a16="http://schemas.microsoft.com/office/drawing/2014/main" id="{1B1DD8EB-273D-4B8B-9FB5-5ADA27151569}"/>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17412" name="Rectangle 4">
            <a:extLst>
              <a:ext uri="{FF2B5EF4-FFF2-40B4-BE49-F238E27FC236}">
                <a16:creationId xmlns:a16="http://schemas.microsoft.com/office/drawing/2014/main" id="{79255363-E17B-48CB-B3BE-FCCFDAD82C7A}"/>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3" name="Rectangle 5">
            <a:extLst>
              <a:ext uri="{FF2B5EF4-FFF2-40B4-BE49-F238E27FC236}">
                <a16:creationId xmlns:a16="http://schemas.microsoft.com/office/drawing/2014/main" id="{CD7D0AD8-4E68-46AE-A169-242492124C06}"/>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4" name="Rectangle 6">
            <a:extLst>
              <a:ext uri="{FF2B5EF4-FFF2-40B4-BE49-F238E27FC236}">
                <a16:creationId xmlns:a16="http://schemas.microsoft.com/office/drawing/2014/main" id="{34D503D3-F9B1-4E9B-9B7B-03AA0CFB704A}"/>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5" name="Rectangle 7">
            <a:extLst>
              <a:ext uri="{FF2B5EF4-FFF2-40B4-BE49-F238E27FC236}">
                <a16:creationId xmlns:a16="http://schemas.microsoft.com/office/drawing/2014/main" id="{AFDDBCFA-CE21-43C8-9B2E-C66891415A70}"/>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0" name="Rectangle 8">
            <a:extLst>
              <a:ext uri="{FF2B5EF4-FFF2-40B4-BE49-F238E27FC236}">
                <a16:creationId xmlns:a16="http://schemas.microsoft.com/office/drawing/2014/main" id="{D8B0F438-4015-4691-88CA-06F644ED19FC}"/>
              </a:ext>
            </a:extLst>
          </p:cNvPr>
          <p:cNvSpPr>
            <a:spLocks noChangeArrowheads="1"/>
          </p:cNvSpPr>
          <p:nvPr/>
        </p:nvSpPr>
        <p:spPr bwMode="auto">
          <a:xfrm>
            <a:off x="3276600" y="1524000"/>
            <a:ext cx="5486400" cy="4953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1" name="Line 9">
            <a:extLst>
              <a:ext uri="{FF2B5EF4-FFF2-40B4-BE49-F238E27FC236}">
                <a16:creationId xmlns:a16="http://schemas.microsoft.com/office/drawing/2014/main" id="{C92C8543-266B-4133-9705-3DF41663D2F5}"/>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22" name="Rectangle 10">
            <a:extLst>
              <a:ext uri="{FF2B5EF4-FFF2-40B4-BE49-F238E27FC236}">
                <a16:creationId xmlns:a16="http://schemas.microsoft.com/office/drawing/2014/main" id="{84289738-2266-4270-8EB2-3BE24231DF2C}"/>
              </a:ext>
            </a:extLst>
          </p:cNvPr>
          <p:cNvSpPr>
            <a:spLocks noGrp="1" noChangeArrowheads="1"/>
          </p:cNvSpPr>
          <p:nvPr>
            <p:ph type="body" idx="1"/>
          </p:nvPr>
        </p:nvSpPr>
        <p:spPr>
          <a:xfrm>
            <a:off x="3352800" y="1600200"/>
            <a:ext cx="5334000" cy="4876800"/>
          </a:xfrm>
        </p:spPr>
        <p:txBody>
          <a:bodyPr/>
          <a:lstStyle/>
          <a:p>
            <a:pPr eaLnBrk="1" hangingPunct="1">
              <a:lnSpc>
                <a:spcPct val="90000"/>
              </a:lnSpc>
              <a:defRPr/>
            </a:pPr>
            <a:r>
              <a:rPr lang="en-US" sz="2400" dirty="0">
                <a:solidFill>
                  <a:srgbClr val="FFFF99"/>
                </a:solidFill>
                <a:effectLst>
                  <a:outerShdw blurRad="38100" dist="38100" dir="2700000" algn="tl">
                    <a:srgbClr val="000000">
                      <a:alpha val="43137"/>
                    </a:srgbClr>
                  </a:outerShdw>
                </a:effectLst>
              </a:rPr>
              <a:t>While Joshua had the advantage, he pushed through all the major cities of the south. (Josh. 10:28-39)</a:t>
            </a:r>
          </a:p>
          <a:p>
            <a:pPr lvl="1" eaLnBrk="1" hangingPunct="1">
              <a:lnSpc>
                <a:spcPct val="90000"/>
              </a:lnSpc>
              <a:defRPr/>
            </a:pPr>
            <a:r>
              <a:rPr lang="en-US" sz="2400" dirty="0" err="1">
                <a:solidFill>
                  <a:srgbClr val="FFFF66"/>
                </a:solidFill>
                <a:effectLst>
                  <a:outerShdw blurRad="38100" dist="38100" dir="2700000" algn="tl">
                    <a:srgbClr val="000000">
                      <a:alpha val="43137"/>
                    </a:srgbClr>
                  </a:outerShdw>
                </a:effectLst>
              </a:rPr>
              <a:t>Makkedah</a:t>
            </a:r>
            <a:r>
              <a:rPr lang="en-US" sz="2400" dirty="0">
                <a:solidFill>
                  <a:srgbClr val="FFFF66"/>
                </a:solidFill>
                <a:effectLst>
                  <a:outerShdw blurRad="38100" dist="38100" dir="2700000" algn="tl">
                    <a:srgbClr val="000000">
                      <a:alpha val="43137"/>
                    </a:srgbClr>
                  </a:outerShdw>
                </a:effectLst>
              </a:rPr>
              <a:t> </a:t>
            </a:r>
            <a:r>
              <a:rPr lang="en-US" sz="2400" dirty="0">
                <a:solidFill>
                  <a:srgbClr val="FFFF99"/>
                </a:solidFill>
                <a:effectLst>
                  <a:outerShdw blurRad="38100" dist="38100" dir="2700000" algn="tl">
                    <a:srgbClr val="000000">
                      <a:alpha val="43137"/>
                    </a:srgbClr>
                  </a:outerShdw>
                </a:effectLst>
              </a:rPr>
              <a:t>- killed 5 allied kings</a:t>
            </a:r>
          </a:p>
          <a:p>
            <a:pPr lvl="1" eaLnBrk="1" hangingPunct="1">
              <a:lnSpc>
                <a:spcPct val="90000"/>
              </a:lnSpc>
              <a:defRPr/>
            </a:pPr>
            <a:r>
              <a:rPr lang="en-US" sz="2400" dirty="0" err="1">
                <a:solidFill>
                  <a:srgbClr val="FFFF66"/>
                </a:solidFill>
                <a:effectLst>
                  <a:outerShdw blurRad="38100" dist="38100" dir="2700000" algn="tl">
                    <a:srgbClr val="000000">
                      <a:alpha val="43137"/>
                    </a:srgbClr>
                  </a:outerShdw>
                </a:effectLst>
              </a:rPr>
              <a:t>Libnah</a:t>
            </a:r>
            <a:endParaRPr lang="en-US" sz="2400" dirty="0">
              <a:solidFill>
                <a:srgbClr val="FFFF66"/>
              </a:solidFill>
              <a:effectLst>
                <a:outerShdw blurRad="38100" dist="38100" dir="2700000" algn="tl">
                  <a:srgbClr val="000000">
                    <a:alpha val="43137"/>
                  </a:srgbClr>
                </a:outerShdw>
              </a:effectLst>
            </a:endParaRPr>
          </a:p>
          <a:p>
            <a:pPr lvl="1" eaLnBrk="1" hangingPunct="1">
              <a:lnSpc>
                <a:spcPct val="90000"/>
              </a:lnSpc>
              <a:defRPr/>
            </a:pPr>
            <a:r>
              <a:rPr lang="en-US" sz="2400" dirty="0">
                <a:solidFill>
                  <a:srgbClr val="FFFF66"/>
                </a:solidFill>
                <a:effectLst>
                  <a:outerShdw blurRad="38100" dist="38100" dir="2700000" algn="tl">
                    <a:srgbClr val="000000">
                      <a:alpha val="43137"/>
                    </a:srgbClr>
                  </a:outerShdw>
                </a:effectLst>
              </a:rPr>
              <a:t>Lachish</a:t>
            </a:r>
          </a:p>
          <a:p>
            <a:pPr lvl="1" eaLnBrk="1" hangingPunct="1">
              <a:lnSpc>
                <a:spcPct val="90000"/>
              </a:lnSpc>
              <a:defRPr/>
            </a:pPr>
            <a:r>
              <a:rPr lang="en-US" sz="2400" dirty="0">
                <a:solidFill>
                  <a:srgbClr val="FFFF66"/>
                </a:solidFill>
                <a:effectLst>
                  <a:outerShdw blurRad="38100" dist="38100" dir="2700000" algn="tl">
                    <a:srgbClr val="000000">
                      <a:alpha val="43137"/>
                    </a:srgbClr>
                  </a:outerShdw>
                </a:effectLst>
              </a:rPr>
              <a:t>Gezer</a:t>
            </a:r>
          </a:p>
          <a:p>
            <a:pPr lvl="1" eaLnBrk="1" hangingPunct="1">
              <a:lnSpc>
                <a:spcPct val="90000"/>
              </a:lnSpc>
              <a:defRPr/>
            </a:pPr>
            <a:r>
              <a:rPr lang="en-US" sz="2400" dirty="0" err="1">
                <a:solidFill>
                  <a:srgbClr val="FFFF66"/>
                </a:solidFill>
                <a:effectLst>
                  <a:outerShdw blurRad="38100" dist="38100" dir="2700000" algn="tl">
                    <a:srgbClr val="000000">
                      <a:alpha val="43137"/>
                    </a:srgbClr>
                  </a:outerShdw>
                </a:effectLst>
              </a:rPr>
              <a:t>Eglon</a:t>
            </a:r>
            <a:endParaRPr lang="en-US" sz="2400" dirty="0">
              <a:solidFill>
                <a:srgbClr val="FFFF66"/>
              </a:solidFill>
              <a:effectLst>
                <a:outerShdw blurRad="38100" dist="38100" dir="2700000" algn="tl">
                  <a:srgbClr val="000000">
                    <a:alpha val="43137"/>
                  </a:srgbClr>
                </a:outerShdw>
              </a:effectLst>
            </a:endParaRPr>
          </a:p>
          <a:p>
            <a:pPr lvl="1" eaLnBrk="1" hangingPunct="1">
              <a:lnSpc>
                <a:spcPct val="90000"/>
              </a:lnSpc>
              <a:defRPr/>
            </a:pPr>
            <a:r>
              <a:rPr lang="en-US" sz="2400" dirty="0">
                <a:solidFill>
                  <a:srgbClr val="FFFF66"/>
                </a:solidFill>
                <a:effectLst>
                  <a:outerShdw blurRad="38100" dist="38100" dir="2700000" algn="tl">
                    <a:srgbClr val="000000">
                      <a:alpha val="43137"/>
                    </a:srgbClr>
                  </a:outerShdw>
                </a:effectLst>
              </a:rPr>
              <a:t>Hebron</a:t>
            </a:r>
          </a:p>
          <a:p>
            <a:pPr lvl="1" eaLnBrk="1" hangingPunct="1">
              <a:lnSpc>
                <a:spcPct val="90000"/>
              </a:lnSpc>
              <a:defRPr/>
            </a:pPr>
            <a:r>
              <a:rPr lang="en-US" sz="2400" dirty="0" err="1">
                <a:solidFill>
                  <a:srgbClr val="FFFF66"/>
                </a:solidFill>
                <a:effectLst>
                  <a:outerShdw blurRad="38100" dist="38100" dir="2700000" algn="tl">
                    <a:srgbClr val="000000">
                      <a:alpha val="43137"/>
                    </a:srgbClr>
                  </a:outerShdw>
                </a:effectLst>
              </a:rPr>
              <a:t>Debir</a:t>
            </a:r>
            <a:endParaRPr lang="en-US" sz="2400" dirty="0">
              <a:solidFill>
                <a:srgbClr val="FFFF66"/>
              </a:solidFill>
              <a:effectLst>
                <a:outerShdw blurRad="38100" dist="38100" dir="2700000" algn="tl">
                  <a:srgbClr val="000000">
                    <a:alpha val="43137"/>
                  </a:srgbClr>
                </a:outerShdw>
              </a:effectLst>
            </a:endParaRPr>
          </a:p>
          <a:p>
            <a:pPr lvl="1" eaLnBrk="1" hangingPunct="1">
              <a:lnSpc>
                <a:spcPct val="90000"/>
              </a:lnSpc>
              <a:defRPr/>
            </a:pPr>
            <a:r>
              <a:rPr lang="en-US" sz="2400" b="1" dirty="0">
                <a:solidFill>
                  <a:srgbClr val="FFFF66"/>
                </a:solidFill>
                <a:effectLst>
                  <a:outerShdw blurRad="38100" dist="38100" dir="2700000" algn="tl">
                    <a:srgbClr val="000000">
                      <a:alpha val="43137"/>
                    </a:srgbClr>
                  </a:outerShdw>
                </a:effectLst>
              </a:rPr>
              <a:t>Every person in these cities was “devoted to destruction.”</a:t>
            </a:r>
          </a:p>
        </p:txBody>
      </p:sp>
      <p:sp>
        <p:nvSpPr>
          <p:cNvPr id="13327" name="Rectangle 15">
            <a:extLst>
              <a:ext uri="{FF2B5EF4-FFF2-40B4-BE49-F238E27FC236}">
                <a16:creationId xmlns:a16="http://schemas.microsoft.com/office/drawing/2014/main" id="{CADD687B-9E4D-4B3F-82C3-AFA7B15F951E}"/>
              </a:ext>
            </a:extLst>
          </p:cNvPr>
          <p:cNvSpPr>
            <a:spLocks noChangeArrowheads="1"/>
          </p:cNvSpPr>
          <p:nvPr/>
        </p:nvSpPr>
        <p:spPr bwMode="auto">
          <a:xfrm>
            <a:off x="1143000" y="4953000"/>
            <a:ext cx="685800" cy="152400"/>
          </a:xfrm>
          <a:prstGeom prst="rect">
            <a:avLst/>
          </a:prstGeom>
          <a:solidFill>
            <a:schemeClr val="bg1">
              <a:alpha val="29019"/>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8" name="Rectangle 16">
            <a:extLst>
              <a:ext uri="{FF2B5EF4-FFF2-40B4-BE49-F238E27FC236}">
                <a16:creationId xmlns:a16="http://schemas.microsoft.com/office/drawing/2014/main" id="{D21DB163-6551-4904-BB49-7D6AC83233B1}"/>
              </a:ext>
            </a:extLst>
          </p:cNvPr>
          <p:cNvSpPr>
            <a:spLocks noChangeArrowheads="1"/>
          </p:cNvSpPr>
          <p:nvPr/>
        </p:nvSpPr>
        <p:spPr bwMode="auto">
          <a:xfrm>
            <a:off x="1447800" y="5105400"/>
            <a:ext cx="838200" cy="228600"/>
          </a:xfrm>
          <a:prstGeom prst="rect">
            <a:avLst/>
          </a:prstGeom>
          <a:solidFill>
            <a:schemeClr val="bg1">
              <a:alpha val="30196"/>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9" name="Rectangle 17">
            <a:extLst>
              <a:ext uri="{FF2B5EF4-FFF2-40B4-BE49-F238E27FC236}">
                <a16:creationId xmlns:a16="http://schemas.microsoft.com/office/drawing/2014/main" id="{BBC510A7-87FF-42F8-9973-474216359EBE}"/>
              </a:ext>
            </a:extLst>
          </p:cNvPr>
          <p:cNvSpPr>
            <a:spLocks noChangeArrowheads="1"/>
          </p:cNvSpPr>
          <p:nvPr/>
        </p:nvSpPr>
        <p:spPr bwMode="auto">
          <a:xfrm>
            <a:off x="1295400" y="4419600"/>
            <a:ext cx="609600" cy="152400"/>
          </a:xfrm>
          <a:prstGeom prst="rect">
            <a:avLst/>
          </a:prstGeom>
          <a:solidFill>
            <a:schemeClr val="bg1">
              <a:alpha val="29019"/>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30" name="Rectangle 18">
            <a:extLst>
              <a:ext uri="{FF2B5EF4-FFF2-40B4-BE49-F238E27FC236}">
                <a16:creationId xmlns:a16="http://schemas.microsoft.com/office/drawing/2014/main" id="{94D59B64-51CC-4C78-82BA-5ACF360CAF07}"/>
              </a:ext>
            </a:extLst>
          </p:cNvPr>
          <p:cNvSpPr>
            <a:spLocks noChangeArrowheads="1"/>
          </p:cNvSpPr>
          <p:nvPr/>
        </p:nvSpPr>
        <p:spPr bwMode="auto">
          <a:xfrm>
            <a:off x="990600" y="5334000"/>
            <a:ext cx="685800" cy="304800"/>
          </a:xfrm>
          <a:prstGeom prst="rect">
            <a:avLst/>
          </a:prstGeom>
          <a:solidFill>
            <a:schemeClr val="bg1">
              <a:alpha val="29019"/>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31" name="Rectangle 19">
            <a:extLst>
              <a:ext uri="{FF2B5EF4-FFF2-40B4-BE49-F238E27FC236}">
                <a16:creationId xmlns:a16="http://schemas.microsoft.com/office/drawing/2014/main" id="{A61B33DD-4037-4C75-8A9B-76C85FA91D9F}"/>
              </a:ext>
            </a:extLst>
          </p:cNvPr>
          <p:cNvSpPr>
            <a:spLocks noChangeArrowheads="1"/>
          </p:cNvSpPr>
          <p:nvPr/>
        </p:nvSpPr>
        <p:spPr bwMode="auto">
          <a:xfrm>
            <a:off x="1828800" y="5334000"/>
            <a:ext cx="762000" cy="228600"/>
          </a:xfrm>
          <a:prstGeom prst="rect">
            <a:avLst/>
          </a:prstGeom>
          <a:solidFill>
            <a:schemeClr val="bg1">
              <a:alpha val="29019"/>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32" name="Rectangle 20">
            <a:extLst>
              <a:ext uri="{FF2B5EF4-FFF2-40B4-BE49-F238E27FC236}">
                <a16:creationId xmlns:a16="http://schemas.microsoft.com/office/drawing/2014/main" id="{DBB26CA2-530E-4FB1-960C-32B1BD35C94D}"/>
              </a:ext>
            </a:extLst>
          </p:cNvPr>
          <p:cNvSpPr>
            <a:spLocks noChangeArrowheads="1"/>
          </p:cNvSpPr>
          <p:nvPr/>
        </p:nvSpPr>
        <p:spPr bwMode="auto">
          <a:xfrm>
            <a:off x="1828800" y="5562600"/>
            <a:ext cx="685800" cy="228600"/>
          </a:xfrm>
          <a:prstGeom prst="rect">
            <a:avLst/>
          </a:prstGeom>
          <a:solidFill>
            <a:schemeClr val="bg1">
              <a:alpha val="30196"/>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34" name="Text Box 22">
            <a:extLst>
              <a:ext uri="{FF2B5EF4-FFF2-40B4-BE49-F238E27FC236}">
                <a16:creationId xmlns:a16="http://schemas.microsoft.com/office/drawing/2014/main" id="{FF178C29-D492-48B9-AC05-82345E1F0E9D}"/>
              </a:ext>
            </a:extLst>
          </p:cNvPr>
          <p:cNvSpPr txBox="1">
            <a:spLocks noChangeArrowheads="1"/>
          </p:cNvSpPr>
          <p:nvPr/>
        </p:nvSpPr>
        <p:spPr bwMode="auto">
          <a:xfrm>
            <a:off x="1371600" y="5105400"/>
            <a:ext cx="990600" cy="304800"/>
          </a:xfrm>
          <a:prstGeom prst="rect">
            <a:avLst/>
          </a:prstGeom>
          <a:solidFill>
            <a:schemeClr val="bg1">
              <a:alpha val="2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Lachish</a:t>
            </a:r>
          </a:p>
        </p:txBody>
      </p:sp>
      <p:sp>
        <p:nvSpPr>
          <p:cNvPr id="13335" name="Text Box 23">
            <a:extLst>
              <a:ext uri="{FF2B5EF4-FFF2-40B4-BE49-F238E27FC236}">
                <a16:creationId xmlns:a16="http://schemas.microsoft.com/office/drawing/2014/main" id="{38903DC8-D930-4788-AFD7-9AC6EFF155ED}"/>
              </a:ext>
            </a:extLst>
          </p:cNvPr>
          <p:cNvSpPr txBox="1">
            <a:spLocks noChangeArrowheads="1"/>
          </p:cNvSpPr>
          <p:nvPr/>
        </p:nvSpPr>
        <p:spPr bwMode="auto">
          <a:xfrm>
            <a:off x="1828800" y="5486400"/>
            <a:ext cx="990600" cy="304800"/>
          </a:xfrm>
          <a:prstGeom prst="rect">
            <a:avLst/>
          </a:prstGeom>
          <a:solidFill>
            <a:schemeClr val="bg1">
              <a:alpha val="2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Debir</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02194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33"/>
                                        </p:tgtEl>
                                        <p:attrNameLst>
                                          <p:attrName>style.visibility</p:attrName>
                                        </p:attrNameLst>
                                      </p:cBhvr>
                                      <p:to>
                                        <p:strVal val="visible"/>
                                      </p:to>
                                    </p:set>
                                    <p:animEffect transition="in" filter="fade">
                                      <p:cBhvr>
                                        <p:cTn id="7" dur="2000"/>
                                        <p:tgtEl>
                                          <p:spTgt spid="133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34"/>
                                        </p:tgtEl>
                                        <p:attrNameLst>
                                          <p:attrName>style.visibility</p:attrName>
                                        </p:attrNameLst>
                                      </p:cBhvr>
                                      <p:to>
                                        <p:strVal val="visible"/>
                                      </p:to>
                                    </p:set>
                                    <p:animEffect transition="in" filter="fade">
                                      <p:cBhvr>
                                        <p:cTn id="10" dur="2000"/>
                                        <p:tgtEl>
                                          <p:spTgt spid="133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335"/>
                                        </p:tgtEl>
                                        <p:attrNameLst>
                                          <p:attrName>style.visibility</p:attrName>
                                        </p:attrNameLst>
                                      </p:cBhvr>
                                      <p:to>
                                        <p:strVal val="visible"/>
                                      </p:to>
                                    </p:set>
                                    <p:animEffect transition="in" filter="fade">
                                      <p:cBhvr>
                                        <p:cTn id="13" dur="2000"/>
                                        <p:tgtEl>
                                          <p:spTgt spid="133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320"/>
                                        </p:tgtEl>
                                        <p:attrNameLst>
                                          <p:attrName>style.visibility</p:attrName>
                                        </p:attrNameLst>
                                      </p:cBhvr>
                                      <p:to>
                                        <p:strVal val="visible"/>
                                      </p:to>
                                    </p:set>
                                    <p:animEffect transition="in" filter="fade">
                                      <p:cBhvr>
                                        <p:cTn id="16" dur="2000"/>
                                        <p:tgtEl>
                                          <p:spTgt spid="13320"/>
                                        </p:tgtEl>
                                      </p:cBhvr>
                                    </p:animEffect>
                                  </p:childTnLst>
                                </p:cTn>
                              </p:par>
                            </p:childTnLst>
                          </p:cTn>
                        </p:par>
                        <p:par>
                          <p:cTn id="17" fill="hold" nodeType="afterGroup">
                            <p:stCondLst>
                              <p:cond delay="2000"/>
                            </p:stCondLst>
                            <p:childTnLst>
                              <p:par>
                                <p:cTn id="18" presetID="23" presetClass="entr" presetSubtype="16" fill="hold" nodeType="afterEffect">
                                  <p:stCondLst>
                                    <p:cond delay="0"/>
                                  </p:stCondLst>
                                  <p:childTnLst>
                                    <p:set>
                                      <p:cBhvr>
                                        <p:cTn id="19" dur="1" fill="hold">
                                          <p:stCondLst>
                                            <p:cond delay="0"/>
                                          </p:stCondLst>
                                        </p:cTn>
                                        <p:tgtEl>
                                          <p:spTgt spid="13322">
                                            <p:txEl>
                                              <p:pRg st="0" end="0"/>
                                            </p:txEl>
                                          </p:spTgt>
                                        </p:tgtEl>
                                        <p:attrNameLst>
                                          <p:attrName>style.visibility</p:attrName>
                                        </p:attrNameLst>
                                      </p:cBhvr>
                                      <p:to>
                                        <p:strVal val="visible"/>
                                      </p:to>
                                    </p:set>
                                    <p:anim calcmode="lin" valueType="num">
                                      <p:cBhvr>
                                        <p:cTn id="20" dur="500" fill="hold"/>
                                        <p:tgtEl>
                                          <p:spTgt spid="1332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332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3322">
                                            <p:txEl>
                                              <p:pRg st="1" end="1"/>
                                            </p:txEl>
                                          </p:spTgt>
                                        </p:tgtEl>
                                        <p:attrNameLst>
                                          <p:attrName>style.visibility</p:attrName>
                                        </p:attrNameLst>
                                      </p:cBhvr>
                                      <p:to>
                                        <p:strVal val="visible"/>
                                      </p:to>
                                    </p:set>
                                    <p:animEffect transition="in" filter="dissolve">
                                      <p:cBhvr>
                                        <p:cTn id="26" dur="500"/>
                                        <p:tgtEl>
                                          <p:spTgt spid="13322">
                                            <p:txEl>
                                              <p:pRg st="1" end="1"/>
                                            </p:txEl>
                                          </p:spTgt>
                                        </p:tgtEl>
                                      </p:cBhvr>
                                    </p:animEffec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13322">
                                            <p:txEl>
                                              <p:pRg st="2" end="2"/>
                                            </p:txEl>
                                          </p:spTgt>
                                        </p:tgtEl>
                                        <p:attrNameLst>
                                          <p:attrName>style.visibility</p:attrName>
                                        </p:attrNameLst>
                                      </p:cBhvr>
                                      <p:to>
                                        <p:strVal val="visible"/>
                                      </p:to>
                                    </p:set>
                                    <p:animEffect transition="in" filter="dissolve">
                                      <p:cBhvr>
                                        <p:cTn id="30" dur="500"/>
                                        <p:tgtEl>
                                          <p:spTgt spid="13322">
                                            <p:txEl>
                                              <p:pRg st="2" end="2"/>
                                            </p:txEl>
                                          </p:spTgt>
                                        </p:tgtEl>
                                      </p:cBhvr>
                                    </p:animEffect>
                                  </p:childTnLst>
                                </p:cTn>
                              </p:par>
                            </p:childTnLst>
                          </p:cTn>
                        </p:par>
                        <p:par>
                          <p:cTn id="31" fill="hold" nodeType="afterGroup">
                            <p:stCondLst>
                              <p:cond delay="1000"/>
                            </p:stCondLst>
                            <p:childTnLst>
                              <p:par>
                                <p:cTn id="32" presetID="23" presetClass="entr" presetSubtype="16" fill="hold" grpId="0" nodeType="afterEffect">
                                  <p:stCondLst>
                                    <p:cond delay="0"/>
                                  </p:stCondLst>
                                  <p:childTnLst>
                                    <p:set>
                                      <p:cBhvr>
                                        <p:cTn id="33" dur="1" fill="hold">
                                          <p:stCondLst>
                                            <p:cond delay="0"/>
                                          </p:stCondLst>
                                        </p:cTn>
                                        <p:tgtEl>
                                          <p:spTgt spid="13327"/>
                                        </p:tgtEl>
                                        <p:attrNameLst>
                                          <p:attrName>style.visibility</p:attrName>
                                        </p:attrNameLst>
                                      </p:cBhvr>
                                      <p:to>
                                        <p:strVal val="visible"/>
                                      </p:to>
                                    </p:set>
                                    <p:anim calcmode="lin" valueType="num">
                                      <p:cBhvr>
                                        <p:cTn id="34" dur="500" fill="hold"/>
                                        <p:tgtEl>
                                          <p:spTgt spid="13327"/>
                                        </p:tgtEl>
                                        <p:attrNameLst>
                                          <p:attrName>ppt_w</p:attrName>
                                        </p:attrNameLst>
                                      </p:cBhvr>
                                      <p:tavLst>
                                        <p:tav tm="0">
                                          <p:val>
                                            <p:fltVal val="0"/>
                                          </p:val>
                                        </p:tav>
                                        <p:tav tm="100000">
                                          <p:val>
                                            <p:strVal val="#ppt_w"/>
                                          </p:val>
                                        </p:tav>
                                      </p:tavLst>
                                    </p:anim>
                                    <p:anim calcmode="lin" valueType="num">
                                      <p:cBhvr>
                                        <p:cTn id="35" dur="500" fill="hold"/>
                                        <p:tgtEl>
                                          <p:spTgt spid="13327"/>
                                        </p:tgtEl>
                                        <p:attrNameLst>
                                          <p:attrName>ppt_h</p:attrName>
                                        </p:attrNameLst>
                                      </p:cBhvr>
                                      <p:tavLst>
                                        <p:tav tm="0">
                                          <p:val>
                                            <p:fltVal val="0"/>
                                          </p:val>
                                        </p:tav>
                                        <p:tav tm="100000">
                                          <p:val>
                                            <p:strVal val="#ppt_h"/>
                                          </p:val>
                                        </p:tav>
                                      </p:tavLst>
                                    </p:anim>
                                  </p:childTnLst>
                                </p:cTn>
                              </p:par>
                            </p:childTnLst>
                          </p:cTn>
                        </p:par>
                        <p:par>
                          <p:cTn id="36" fill="hold" nodeType="afterGroup">
                            <p:stCondLst>
                              <p:cond delay="1500"/>
                            </p:stCondLst>
                            <p:childTnLst>
                              <p:par>
                                <p:cTn id="37" presetID="9" presetClass="entr" presetSubtype="0" fill="hold" nodeType="afterEffect">
                                  <p:stCondLst>
                                    <p:cond delay="0"/>
                                  </p:stCondLst>
                                  <p:childTnLst>
                                    <p:set>
                                      <p:cBhvr>
                                        <p:cTn id="38" dur="1" fill="hold">
                                          <p:stCondLst>
                                            <p:cond delay="0"/>
                                          </p:stCondLst>
                                        </p:cTn>
                                        <p:tgtEl>
                                          <p:spTgt spid="13322">
                                            <p:txEl>
                                              <p:pRg st="3" end="3"/>
                                            </p:txEl>
                                          </p:spTgt>
                                        </p:tgtEl>
                                        <p:attrNameLst>
                                          <p:attrName>style.visibility</p:attrName>
                                        </p:attrNameLst>
                                      </p:cBhvr>
                                      <p:to>
                                        <p:strVal val="visible"/>
                                      </p:to>
                                    </p:set>
                                    <p:animEffect transition="in" filter="dissolve">
                                      <p:cBhvr>
                                        <p:cTn id="39" dur="500"/>
                                        <p:tgtEl>
                                          <p:spTgt spid="13322">
                                            <p:txEl>
                                              <p:pRg st="3" end="3"/>
                                            </p:txEl>
                                          </p:spTgt>
                                        </p:tgtEl>
                                      </p:cBhvr>
                                    </p:animEffect>
                                  </p:childTnLst>
                                </p:cTn>
                              </p:par>
                            </p:childTnLst>
                          </p:cTn>
                        </p:par>
                        <p:par>
                          <p:cTn id="40" fill="hold" nodeType="afterGroup">
                            <p:stCondLst>
                              <p:cond delay="2000"/>
                            </p:stCondLst>
                            <p:childTnLst>
                              <p:par>
                                <p:cTn id="41" presetID="23" presetClass="entr" presetSubtype="16" fill="hold" grpId="0" nodeType="afterEffect">
                                  <p:stCondLst>
                                    <p:cond delay="0"/>
                                  </p:stCondLst>
                                  <p:childTnLst>
                                    <p:set>
                                      <p:cBhvr>
                                        <p:cTn id="42" dur="1" fill="hold">
                                          <p:stCondLst>
                                            <p:cond delay="0"/>
                                          </p:stCondLst>
                                        </p:cTn>
                                        <p:tgtEl>
                                          <p:spTgt spid="13328"/>
                                        </p:tgtEl>
                                        <p:attrNameLst>
                                          <p:attrName>style.visibility</p:attrName>
                                        </p:attrNameLst>
                                      </p:cBhvr>
                                      <p:to>
                                        <p:strVal val="visible"/>
                                      </p:to>
                                    </p:set>
                                    <p:anim calcmode="lin" valueType="num">
                                      <p:cBhvr>
                                        <p:cTn id="43" dur="500" fill="hold"/>
                                        <p:tgtEl>
                                          <p:spTgt spid="13328"/>
                                        </p:tgtEl>
                                        <p:attrNameLst>
                                          <p:attrName>ppt_w</p:attrName>
                                        </p:attrNameLst>
                                      </p:cBhvr>
                                      <p:tavLst>
                                        <p:tav tm="0">
                                          <p:val>
                                            <p:fltVal val="0"/>
                                          </p:val>
                                        </p:tav>
                                        <p:tav tm="100000">
                                          <p:val>
                                            <p:strVal val="#ppt_w"/>
                                          </p:val>
                                        </p:tav>
                                      </p:tavLst>
                                    </p:anim>
                                    <p:anim calcmode="lin" valueType="num">
                                      <p:cBhvr>
                                        <p:cTn id="44" dur="500" fill="hold"/>
                                        <p:tgtEl>
                                          <p:spTgt spid="13328"/>
                                        </p:tgtEl>
                                        <p:attrNameLst>
                                          <p:attrName>ppt_h</p:attrName>
                                        </p:attrNameLst>
                                      </p:cBhvr>
                                      <p:tavLst>
                                        <p:tav tm="0">
                                          <p:val>
                                            <p:fltVal val="0"/>
                                          </p:val>
                                        </p:tav>
                                        <p:tav tm="100000">
                                          <p:val>
                                            <p:strVal val="#ppt_h"/>
                                          </p:val>
                                        </p:tav>
                                      </p:tavLst>
                                    </p:anim>
                                  </p:childTnLst>
                                </p:cTn>
                              </p:par>
                            </p:childTnLst>
                          </p:cTn>
                        </p:par>
                        <p:par>
                          <p:cTn id="45" fill="hold" nodeType="afterGroup">
                            <p:stCondLst>
                              <p:cond delay="2500"/>
                            </p:stCondLst>
                            <p:childTnLst>
                              <p:par>
                                <p:cTn id="46" presetID="9" presetClass="entr" presetSubtype="0" fill="hold" nodeType="afterEffect">
                                  <p:stCondLst>
                                    <p:cond delay="0"/>
                                  </p:stCondLst>
                                  <p:childTnLst>
                                    <p:set>
                                      <p:cBhvr>
                                        <p:cTn id="47" dur="1" fill="hold">
                                          <p:stCondLst>
                                            <p:cond delay="0"/>
                                          </p:stCondLst>
                                        </p:cTn>
                                        <p:tgtEl>
                                          <p:spTgt spid="13322">
                                            <p:txEl>
                                              <p:pRg st="4" end="4"/>
                                            </p:txEl>
                                          </p:spTgt>
                                        </p:tgtEl>
                                        <p:attrNameLst>
                                          <p:attrName>style.visibility</p:attrName>
                                        </p:attrNameLst>
                                      </p:cBhvr>
                                      <p:to>
                                        <p:strVal val="visible"/>
                                      </p:to>
                                    </p:set>
                                    <p:animEffect transition="in" filter="dissolve">
                                      <p:cBhvr>
                                        <p:cTn id="48" dur="500"/>
                                        <p:tgtEl>
                                          <p:spTgt spid="13322">
                                            <p:txEl>
                                              <p:pRg st="4" end="4"/>
                                            </p:txEl>
                                          </p:spTgt>
                                        </p:tgtEl>
                                      </p:cBhvr>
                                    </p:animEffect>
                                  </p:childTnLst>
                                </p:cTn>
                              </p:par>
                            </p:childTnLst>
                          </p:cTn>
                        </p:par>
                        <p:par>
                          <p:cTn id="49" fill="hold" nodeType="afterGroup">
                            <p:stCondLst>
                              <p:cond delay="3000"/>
                            </p:stCondLst>
                            <p:childTnLst>
                              <p:par>
                                <p:cTn id="50" presetID="23" presetClass="entr" presetSubtype="16" fill="hold" grpId="0" nodeType="afterEffect">
                                  <p:stCondLst>
                                    <p:cond delay="0"/>
                                  </p:stCondLst>
                                  <p:childTnLst>
                                    <p:set>
                                      <p:cBhvr>
                                        <p:cTn id="51" dur="1" fill="hold">
                                          <p:stCondLst>
                                            <p:cond delay="0"/>
                                          </p:stCondLst>
                                        </p:cTn>
                                        <p:tgtEl>
                                          <p:spTgt spid="13329"/>
                                        </p:tgtEl>
                                        <p:attrNameLst>
                                          <p:attrName>style.visibility</p:attrName>
                                        </p:attrNameLst>
                                      </p:cBhvr>
                                      <p:to>
                                        <p:strVal val="visible"/>
                                      </p:to>
                                    </p:set>
                                    <p:anim calcmode="lin" valueType="num">
                                      <p:cBhvr>
                                        <p:cTn id="52" dur="500" fill="hold"/>
                                        <p:tgtEl>
                                          <p:spTgt spid="13329"/>
                                        </p:tgtEl>
                                        <p:attrNameLst>
                                          <p:attrName>ppt_w</p:attrName>
                                        </p:attrNameLst>
                                      </p:cBhvr>
                                      <p:tavLst>
                                        <p:tav tm="0">
                                          <p:val>
                                            <p:fltVal val="0"/>
                                          </p:val>
                                        </p:tav>
                                        <p:tav tm="100000">
                                          <p:val>
                                            <p:strVal val="#ppt_w"/>
                                          </p:val>
                                        </p:tav>
                                      </p:tavLst>
                                    </p:anim>
                                    <p:anim calcmode="lin" valueType="num">
                                      <p:cBhvr>
                                        <p:cTn id="53" dur="500" fill="hold"/>
                                        <p:tgtEl>
                                          <p:spTgt spid="13329"/>
                                        </p:tgtEl>
                                        <p:attrNameLst>
                                          <p:attrName>ppt_h</p:attrName>
                                        </p:attrNameLst>
                                      </p:cBhvr>
                                      <p:tavLst>
                                        <p:tav tm="0">
                                          <p:val>
                                            <p:fltVal val="0"/>
                                          </p:val>
                                        </p:tav>
                                        <p:tav tm="100000">
                                          <p:val>
                                            <p:strVal val="#ppt_h"/>
                                          </p:val>
                                        </p:tav>
                                      </p:tavLst>
                                    </p:anim>
                                  </p:childTnLst>
                                </p:cTn>
                              </p:par>
                            </p:childTnLst>
                          </p:cTn>
                        </p:par>
                        <p:par>
                          <p:cTn id="54" fill="hold" nodeType="afterGroup">
                            <p:stCondLst>
                              <p:cond delay="3500"/>
                            </p:stCondLst>
                            <p:childTnLst>
                              <p:par>
                                <p:cTn id="55" presetID="9" presetClass="entr" presetSubtype="0" fill="hold" nodeType="afterEffect">
                                  <p:stCondLst>
                                    <p:cond delay="0"/>
                                  </p:stCondLst>
                                  <p:childTnLst>
                                    <p:set>
                                      <p:cBhvr>
                                        <p:cTn id="56" dur="1" fill="hold">
                                          <p:stCondLst>
                                            <p:cond delay="0"/>
                                          </p:stCondLst>
                                        </p:cTn>
                                        <p:tgtEl>
                                          <p:spTgt spid="13322">
                                            <p:txEl>
                                              <p:pRg st="5" end="5"/>
                                            </p:txEl>
                                          </p:spTgt>
                                        </p:tgtEl>
                                        <p:attrNameLst>
                                          <p:attrName>style.visibility</p:attrName>
                                        </p:attrNameLst>
                                      </p:cBhvr>
                                      <p:to>
                                        <p:strVal val="visible"/>
                                      </p:to>
                                    </p:set>
                                    <p:animEffect transition="in" filter="dissolve">
                                      <p:cBhvr>
                                        <p:cTn id="57" dur="500"/>
                                        <p:tgtEl>
                                          <p:spTgt spid="13322">
                                            <p:txEl>
                                              <p:pRg st="5" end="5"/>
                                            </p:txEl>
                                          </p:spTgt>
                                        </p:tgtEl>
                                      </p:cBhvr>
                                    </p:animEffect>
                                  </p:childTnLst>
                                </p:cTn>
                              </p:par>
                            </p:childTnLst>
                          </p:cTn>
                        </p:par>
                        <p:par>
                          <p:cTn id="58" fill="hold" nodeType="afterGroup">
                            <p:stCondLst>
                              <p:cond delay="4000"/>
                            </p:stCondLst>
                            <p:childTnLst>
                              <p:par>
                                <p:cTn id="59" presetID="23" presetClass="entr" presetSubtype="16" fill="hold" grpId="0" nodeType="afterEffect">
                                  <p:stCondLst>
                                    <p:cond delay="0"/>
                                  </p:stCondLst>
                                  <p:childTnLst>
                                    <p:set>
                                      <p:cBhvr>
                                        <p:cTn id="60" dur="1" fill="hold">
                                          <p:stCondLst>
                                            <p:cond delay="0"/>
                                          </p:stCondLst>
                                        </p:cTn>
                                        <p:tgtEl>
                                          <p:spTgt spid="13330"/>
                                        </p:tgtEl>
                                        <p:attrNameLst>
                                          <p:attrName>style.visibility</p:attrName>
                                        </p:attrNameLst>
                                      </p:cBhvr>
                                      <p:to>
                                        <p:strVal val="visible"/>
                                      </p:to>
                                    </p:set>
                                    <p:anim calcmode="lin" valueType="num">
                                      <p:cBhvr>
                                        <p:cTn id="61" dur="500" fill="hold"/>
                                        <p:tgtEl>
                                          <p:spTgt spid="13330"/>
                                        </p:tgtEl>
                                        <p:attrNameLst>
                                          <p:attrName>ppt_w</p:attrName>
                                        </p:attrNameLst>
                                      </p:cBhvr>
                                      <p:tavLst>
                                        <p:tav tm="0">
                                          <p:val>
                                            <p:fltVal val="0"/>
                                          </p:val>
                                        </p:tav>
                                        <p:tav tm="100000">
                                          <p:val>
                                            <p:strVal val="#ppt_w"/>
                                          </p:val>
                                        </p:tav>
                                      </p:tavLst>
                                    </p:anim>
                                    <p:anim calcmode="lin" valueType="num">
                                      <p:cBhvr>
                                        <p:cTn id="62" dur="500" fill="hold"/>
                                        <p:tgtEl>
                                          <p:spTgt spid="13330"/>
                                        </p:tgtEl>
                                        <p:attrNameLst>
                                          <p:attrName>ppt_h</p:attrName>
                                        </p:attrNameLst>
                                      </p:cBhvr>
                                      <p:tavLst>
                                        <p:tav tm="0">
                                          <p:val>
                                            <p:fltVal val="0"/>
                                          </p:val>
                                        </p:tav>
                                        <p:tav tm="100000">
                                          <p:val>
                                            <p:strVal val="#ppt_h"/>
                                          </p:val>
                                        </p:tav>
                                      </p:tavLst>
                                    </p:anim>
                                  </p:childTnLst>
                                </p:cTn>
                              </p:par>
                            </p:childTnLst>
                          </p:cTn>
                        </p:par>
                        <p:par>
                          <p:cTn id="63" fill="hold" nodeType="afterGroup">
                            <p:stCondLst>
                              <p:cond delay="4500"/>
                            </p:stCondLst>
                            <p:childTnLst>
                              <p:par>
                                <p:cTn id="64" presetID="9" presetClass="entr" presetSubtype="0" fill="hold" nodeType="afterEffect">
                                  <p:stCondLst>
                                    <p:cond delay="0"/>
                                  </p:stCondLst>
                                  <p:childTnLst>
                                    <p:set>
                                      <p:cBhvr>
                                        <p:cTn id="65" dur="1" fill="hold">
                                          <p:stCondLst>
                                            <p:cond delay="0"/>
                                          </p:stCondLst>
                                        </p:cTn>
                                        <p:tgtEl>
                                          <p:spTgt spid="13322">
                                            <p:txEl>
                                              <p:pRg st="6" end="6"/>
                                            </p:txEl>
                                          </p:spTgt>
                                        </p:tgtEl>
                                        <p:attrNameLst>
                                          <p:attrName>style.visibility</p:attrName>
                                        </p:attrNameLst>
                                      </p:cBhvr>
                                      <p:to>
                                        <p:strVal val="visible"/>
                                      </p:to>
                                    </p:set>
                                    <p:animEffect transition="in" filter="dissolve">
                                      <p:cBhvr>
                                        <p:cTn id="66" dur="500"/>
                                        <p:tgtEl>
                                          <p:spTgt spid="13322">
                                            <p:txEl>
                                              <p:pRg st="6" end="6"/>
                                            </p:txEl>
                                          </p:spTgt>
                                        </p:tgtEl>
                                      </p:cBhvr>
                                    </p:animEffect>
                                  </p:childTnLst>
                                </p:cTn>
                              </p:par>
                            </p:childTnLst>
                          </p:cTn>
                        </p:par>
                        <p:par>
                          <p:cTn id="67" fill="hold" nodeType="afterGroup">
                            <p:stCondLst>
                              <p:cond delay="5000"/>
                            </p:stCondLst>
                            <p:childTnLst>
                              <p:par>
                                <p:cTn id="68" presetID="23" presetClass="entr" presetSubtype="16" fill="hold" grpId="0" nodeType="afterEffect">
                                  <p:stCondLst>
                                    <p:cond delay="0"/>
                                  </p:stCondLst>
                                  <p:childTnLst>
                                    <p:set>
                                      <p:cBhvr>
                                        <p:cTn id="69" dur="1" fill="hold">
                                          <p:stCondLst>
                                            <p:cond delay="0"/>
                                          </p:stCondLst>
                                        </p:cTn>
                                        <p:tgtEl>
                                          <p:spTgt spid="13331"/>
                                        </p:tgtEl>
                                        <p:attrNameLst>
                                          <p:attrName>style.visibility</p:attrName>
                                        </p:attrNameLst>
                                      </p:cBhvr>
                                      <p:to>
                                        <p:strVal val="visible"/>
                                      </p:to>
                                    </p:set>
                                    <p:anim calcmode="lin" valueType="num">
                                      <p:cBhvr>
                                        <p:cTn id="70" dur="500" fill="hold"/>
                                        <p:tgtEl>
                                          <p:spTgt spid="13331"/>
                                        </p:tgtEl>
                                        <p:attrNameLst>
                                          <p:attrName>ppt_w</p:attrName>
                                        </p:attrNameLst>
                                      </p:cBhvr>
                                      <p:tavLst>
                                        <p:tav tm="0">
                                          <p:val>
                                            <p:fltVal val="0"/>
                                          </p:val>
                                        </p:tav>
                                        <p:tav tm="100000">
                                          <p:val>
                                            <p:strVal val="#ppt_w"/>
                                          </p:val>
                                        </p:tav>
                                      </p:tavLst>
                                    </p:anim>
                                    <p:anim calcmode="lin" valueType="num">
                                      <p:cBhvr>
                                        <p:cTn id="71" dur="500" fill="hold"/>
                                        <p:tgtEl>
                                          <p:spTgt spid="13331"/>
                                        </p:tgtEl>
                                        <p:attrNameLst>
                                          <p:attrName>ppt_h</p:attrName>
                                        </p:attrNameLst>
                                      </p:cBhvr>
                                      <p:tavLst>
                                        <p:tav tm="0">
                                          <p:val>
                                            <p:fltVal val="0"/>
                                          </p:val>
                                        </p:tav>
                                        <p:tav tm="100000">
                                          <p:val>
                                            <p:strVal val="#ppt_h"/>
                                          </p:val>
                                        </p:tav>
                                      </p:tavLst>
                                    </p:anim>
                                  </p:childTnLst>
                                </p:cTn>
                              </p:par>
                            </p:childTnLst>
                          </p:cTn>
                        </p:par>
                        <p:par>
                          <p:cTn id="72" fill="hold" nodeType="afterGroup">
                            <p:stCondLst>
                              <p:cond delay="5500"/>
                            </p:stCondLst>
                            <p:childTnLst>
                              <p:par>
                                <p:cTn id="73" presetID="9" presetClass="entr" presetSubtype="0" fill="hold" nodeType="afterEffect">
                                  <p:stCondLst>
                                    <p:cond delay="0"/>
                                  </p:stCondLst>
                                  <p:childTnLst>
                                    <p:set>
                                      <p:cBhvr>
                                        <p:cTn id="74" dur="1" fill="hold">
                                          <p:stCondLst>
                                            <p:cond delay="0"/>
                                          </p:stCondLst>
                                        </p:cTn>
                                        <p:tgtEl>
                                          <p:spTgt spid="13322">
                                            <p:txEl>
                                              <p:pRg st="7" end="7"/>
                                            </p:txEl>
                                          </p:spTgt>
                                        </p:tgtEl>
                                        <p:attrNameLst>
                                          <p:attrName>style.visibility</p:attrName>
                                        </p:attrNameLst>
                                      </p:cBhvr>
                                      <p:to>
                                        <p:strVal val="visible"/>
                                      </p:to>
                                    </p:set>
                                    <p:animEffect transition="in" filter="dissolve">
                                      <p:cBhvr>
                                        <p:cTn id="75" dur="500"/>
                                        <p:tgtEl>
                                          <p:spTgt spid="13322">
                                            <p:txEl>
                                              <p:pRg st="7" end="7"/>
                                            </p:txEl>
                                          </p:spTgt>
                                        </p:tgtEl>
                                      </p:cBhvr>
                                    </p:animEffect>
                                  </p:childTnLst>
                                </p:cTn>
                              </p:par>
                            </p:childTnLst>
                          </p:cTn>
                        </p:par>
                        <p:par>
                          <p:cTn id="76" fill="hold">
                            <p:stCondLst>
                              <p:cond delay="6000"/>
                            </p:stCondLst>
                            <p:childTnLst>
                              <p:par>
                                <p:cTn id="77" presetID="9" presetClass="entr" presetSubtype="0" fill="hold" nodeType="afterEffect">
                                  <p:stCondLst>
                                    <p:cond delay="0"/>
                                  </p:stCondLst>
                                  <p:childTnLst>
                                    <p:set>
                                      <p:cBhvr>
                                        <p:cTn id="78" dur="1" fill="hold">
                                          <p:stCondLst>
                                            <p:cond delay="0"/>
                                          </p:stCondLst>
                                        </p:cTn>
                                        <p:tgtEl>
                                          <p:spTgt spid="13322">
                                            <p:txEl>
                                              <p:pRg st="8" end="8"/>
                                            </p:txEl>
                                          </p:spTgt>
                                        </p:tgtEl>
                                        <p:attrNameLst>
                                          <p:attrName>style.visibility</p:attrName>
                                        </p:attrNameLst>
                                      </p:cBhvr>
                                      <p:to>
                                        <p:strVal val="visible"/>
                                      </p:to>
                                    </p:set>
                                    <p:animEffect transition="in" filter="dissolve">
                                      <p:cBhvr>
                                        <p:cTn id="79" dur="500"/>
                                        <p:tgtEl>
                                          <p:spTgt spid="13322">
                                            <p:txEl>
                                              <p:pRg st="8" end="8"/>
                                            </p:txEl>
                                          </p:spTgt>
                                        </p:tgtEl>
                                      </p:cBhvr>
                                    </p:animEffect>
                                  </p:childTnLst>
                                </p:cTn>
                              </p:par>
                            </p:childTnLst>
                          </p:cTn>
                        </p:par>
                        <p:par>
                          <p:cTn id="80" fill="hold" nodeType="afterGroup">
                            <p:stCondLst>
                              <p:cond delay="6500"/>
                            </p:stCondLst>
                            <p:childTnLst>
                              <p:par>
                                <p:cTn id="81" presetID="23" presetClass="entr" presetSubtype="16" fill="hold" grpId="0" nodeType="afterEffect">
                                  <p:stCondLst>
                                    <p:cond delay="0"/>
                                  </p:stCondLst>
                                  <p:childTnLst>
                                    <p:set>
                                      <p:cBhvr>
                                        <p:cTn id="82" dur="1" fill="hold">
                                          <p:stCondLst>
                                            <p:cond delay="0"/>
                                          </p:stCondLst>
                                        </p:cTn>
                                        <p:tgtEl>
                                          <p:spTgt spid="13332"/>
                                        </p:tgtEl>
                                        <p:attrNameLst>
                                          <p:attrName>style.visibility</p:attrName>
                                        </p:attrNameLst>
                                      </p:cBhvr>
                                      <p:to>
                                        <p:strVal val="visible"/>
                                      </p:to>
                                    </p:set>
                                    <p:anim calcmode="lin" valueType="num">
                                      <p:cBhvr>
                                        <p:cTn id="83" dur="500" fill="hold"/>
                                        <p:tgtEl>
                                          <p:spTgt spid="13332"/>
                                        </p:tgtEl>
                                        <p:attrNameLst>
                                          <p:attrName>ppt_w</p:attrName>
                                        </p:attrNameLst>
                                      </p:cBhvr>
                                      <p:tavLst>
                                        <p:tav tm="0">
                                          <p:val>
                                            <p:fltVal val="0"/>
                                          </p:val>
                                        </p:tav>
                                        <p:tav tm="100000">
                                          <p:val>
                                            <p:strVal val="#ppt_w"/>
                                          </p:val>
                                        </p:tav>
                                      </p:tavLst>
                                    </p:anim>
                                    <p:anim calcmode="lin" valueType="num">
                                      <p:cBhvr>
                                        <p:cTn id="84" dur="500" fill="hold"/>
                                        <p:tgtEl>
                                          <p:spTgt spid="133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animBg="1"/>
      <p:bldP spid="13327" grpId="0" animBg="1"/>
      <p:bldP spid="13328" grpId="0" animBg="1"/>
      <p:bldP spid="13329" grpId="0" animBg="1"/>
      <p:bldP spid="13330" grpId="0" animBg="1"/>
      <p:bldP spid="13331" grpId="0" animBg="1"/>
      <p:bldP spid="13332" grpId="0" animBg="1"/>
      <p:bldP spid="13334" grpId="0" animBg="1"/>
      <p:bldP spid="133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21E87B3C-FE82-419B-94CC-7680D74A8A9C}"/>
              </a:ext>
            </a:extLst>
          </p:cNvPr>
          <p:cNvSpPr>
            <a:spLocks noChangeArrowheads="1"/>
          </p:cNvSpPr>
          <p:nvPr/>
        </p:nvSpPr>
        <p:spPr bwMode="auto">
          <a:xfrm>
            <a:off x="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1" name="Rectangle 5">
            <a:extLst>
              <a:ext uri="{FF2B5EF4-FFF2-40B4-BE49-F238E27FC236}">
                <a16:creationId xmlns:a16="http://schemas.microsoft.com/office/drawing/2014/main" id="{6D8C1B15-EDF8-4488-BFAC-5A7F10FBC31F}"/>
              </a:ext>
            </a:extLst>
          </p:cNvPr>
          <p:cNvSpPr>
            <a:spLocks noChangeArrowheads="1"/>
          </p:cNvSpPr>
          <p:nvPr/>
        </p:nvSpPr>
        <p:spPr bwMode="auto">
          <a:xfrm>
            <a:off x="891540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3" name="Rectangle 7">
            <a:extLst>
              <a:ext uri="{FF2B5EF4-FFF2-40B4-BE49-F238E27FC236}">
                <a16:creationId xmlns:a16="http://schemas.microsoft.com/office/drawing/2014/main" id="{401810FA-F8DE-47EC-893D-CBB9E7226B1E}"/>
              </a:ext>
            </a:extLst>
          </p:cNvPr>
          <p:cNvSpPr>
            <a:spLocks noChangeArrowheads="1"/>
          </p:cNvSpPr>
          <p:nvPr/>
        </p:nvSpPr>
        <p:spPr bwMode="auto">
          <a:xfrm>
            <a:off x="0" y="662940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5" name="Rectangle 9">
            <a:extLst>
              <a:ext uri="{FF2B5EF4-FFF2-40B4-BE49-F238E27FC236}">
                <a16:creationId xmlns:a16="http://schemas.microsoft.com/office/drawing/2014/main" id="{3AF871A1-D494-4D8A-9EDA-5C36DCBA74E5}"/>
              </a:ext>
            </a:extLst>
          </p:cNvPr>
          <p:cNvSpPr>
            <a:spLocks noGrp="1" noChangeArrowheads="1"/>
          </p:cNvSpPr>
          <p:nvPr>
            <p:ph type="body" idx="1"/>
          </p:nvPr>
        </p:nvSpPr>
        <p:spPr>
          <a:xfrm>
            <a:off x="228600" y="228600"/>
            <a:ext cx="3606554" cy="6400800"/>
          </a:xfrm>
        </p:spPr>
        <p:txBody>
          <a:bodyPr/>
          <a:lstStyle/>
          <a:p>
            <a:pPr marL="57150" indent="0" eaLnBrk="1" hangingPunct="1">
              <a:buNone/>
            </a:pPr>
            <a:r>
              <a:rPr lang="en-US" altLang="en-US" sz="2800" b="1" dirty="0">
                <a:latin typeface="Calibri" panose="020F0502020204030204" pitchFamily="34" charset="0"/>
                <a:cs typeface="Calibri" panose="020F0502020204030204" pitchFamily="34" charset="0"/>
              </a:rPr>
              <a:t>By the end of the central and southern campaigns, the Israelites had taken many cities scattered over most of the central and southern hill country and the western foothills (the </a:t>
            </a:r>
            <a:r>
              <a:rPr lang="en-US" altLang="en-US" sz="2800" b="1" dirty="0" err="1">
                <a:latin typeface="Calibri" panose="020F0502020204030204" pitchFamily="34" charset="0"/>
                <a:cs typeface="Calibri" panose="020F0502020204030204" pitchFamily="34" charset="0"/>
              </a:rPr>
              <a:t>Shephelah</a:t>
            </a:r>
            <a:r>
              <a:rPr lang="en-US" altLang="en-US" sz="2800" b="1" dirty="0">
                <a:latin typeface="Calibri" panose="020F0502020204030204" pitchFamily="34" charset="0"/>
                <a:cs typeface="Calibri" panose="020F0502020204030204" pitchFamily="34" charset="0"/>
              </a:rPr>
              <a:t>).</a:t>
            </a:r>
          </a:p>
        </p:txBody>
      </p:sp>
      <p:pic>
        <p:nvPicPr>
          <p:cNvPr id="4107" name="Picture 11">
            <a:extLst>
              <a:ext uri="{FF2B5EF4-FFF2-40B4-BE49-F238E27FC236}">
                <a16:creationId xmlns:a16="http://schemas.microsoft.com/office/drawing/2014/main" id="{529D5BCE-8991-431B-ADE4-C3BD9F808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154" y="228600"/>
            <a:ext cx="508024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a:extLst>
              <a:ext uri="{FF2B5EF4-FFF2-40B4-BE49-F238E27FC236}">
                <a16:creationId xmlns:a16="http://schemas.microsoft.com/office/drawing/2014/main" id="{F007C1CB-9718-40DD-ADC5-1522091AA6BE}"/>
              </a:ext>
            </a:extLst>
          </p:cNvPr>
          <p:cNvSpPr>
            <a:spLocks noChangeArrowheads="1"/>
          </p:cNvSpPr>
          <p:nvPr/>
        </p:nvSpPr>
        <p:spPr bwMode="auto">
          <a:xfrm>
            <a:off x="0" y="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Isosceles Triangle 1">
            <a:extLst>
              <a:ext uri="{FF2B5EF4-FFF2-40B4-BE49-F238E27FC236}">
                <a16:creationId xmlns:a16="http://schemas.microsoft.com/office/drawing/2014/main" id="{CB5BAEA2-E869-482A-B9F4-A408C3F3951D}"/>
              </a:ext>
            </a:extLst>
          </p:cNvPr>
          <p:cNvSpPr/>
          <p:nvPr/>
        </p:nvSpPr>
        <p:spPr>
          <a:xfrm>
            <a:off x="7133800" y="3831604"/>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12B6FC0F-0A0D-421C-8CEE-282BAC276EB7}"/>
              </a:ext>
            </a:extLst>
          </p:cNvPr>
          <p:cNvSpPr/>
          <p:nvPr/>
        </p:nvSpPr>
        <p:spPr>
          <a:xfrm>
            <a:off x="6928060" y="3781888"/>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EBBF4096-DABC-48ED-99FB-3F7BDD80A9E4}"/>
              </a:ext>
            </a:extLst>
          </p:cNvPr>
          <p:cNvSpPr/>
          <p:nvPr/>
        </p:nvSpPr>
        <p:spPr>
          <a:xfrm>
            <a:off x="6468345" y="3915944"/>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E5206D5B-B500-4AD2-918F-E455A8068FA3}"/>
              </a:ext>
            </a:extLst>
          </p:cNvPr>
          <p:cNvSpPr/>
          <p:nvPr/>
        </p:nvSpPr>
        <p:spPr>
          <a:xfrm>
            <a:off x="5768489" y="4441206"/>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FCA04588-7793-489D-B9A0-0D306EA0BCFB}"/>
              </a:ext>
            </a:extLst>
          </p:cNvPr>
          <p:cNvSpPr/>
          <p:nvPr/>
        </p:nvSpPr>
        <p:spPr>
          <a:xfrm>
            <a:off x="6745180" y="4101928"/>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23E02EF-EC6C-4995-A839-8009BA257EB0}"/>
              </a:ext>
            </a:extLst>
          </p:cNvPr>
          <p:cNvSpPr/>
          <p:nvPr/>
        </p:nvSpPr>
        <p:spPr>
          <a:xfrm>
            <a:off x="6616305" y="4568157"/>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FF6EB47F-8680-450D-BBE1-4880E89F1BFB}"/>
              </a:ext>
            </a:extLst>
          </p:cNvPr>
          <p:cNvSpPr/>
          <p:nvPr/>
        </p:nvSpPr>
        <p:spPr>
          <a:xfrm>
            <a:off x="6481291" y="4682457"/>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1E00433-11E8-4E00-AA6B-EC3CC3422F1D}"/>
              </a:ext>
            </a:extLst>
          </p:cNvPr>
          <p:cNvSpPr/>
          <p:nvPr/>
        </p:nvSpPr>
        <p:spPr>
          <a:xfrm>
            <a:off x="5882789" y="4256995"/>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A03D20B7-C4EF-4D16-8E99-DBEB98A44ADA}"/>
              </a:ext>
            </a:extLst>
          </p:cNvPr>
          <p:cNvSpPr/>
          <p:nvPr/>
        </p:nvSpPr>
        <p:spPr>
          <a:xfrm>
            <a:off x="6089270" y="3831604"/>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76B1D39F-49DF-4E22-9674-772CF67CDE2E}"/>
              </a:ext>
            </a:extLst>
          </p:cNvPr>
          <p:cNvSpPr/>
          <p:nvPr/>
        </p:nvSpPr>
        <p:spPr>
          <a:xfrm>
            <a:off x="6241670" y="3984004"/>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7A615CB-C64F-403A-9432-5482C343F293}"/>
              </a:ext>
            </a:extLst>
          </p:cNvPr>
          <p:cNvSpPr/>
          <p:nvPr/>
        </p:nvSpPr>
        <p:spPr>
          <a:xfrm>
            <a:off x="6037742" y="4059690"/>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1343CA-07C9-4FDE-86B8-CA16F8CBEE85}"/>
              </a:ext>
            </a:extLst>
          </p:cNvPr>
          <p:cNvPicPr>
            <a:picLocks noChangeAspect="1"/>
          </p:cNvPicPr>
          <p:nvPr/>
        </p:nvPicPr>
        <p:blipFill>
          <a:blip r:embed="rId3"/>
          <a:stretch>
            <a:fillRect/>
          </a:stretch>
        </p:blipFill>
        <p:spPr>
          <a:xfrm>
            <a:off x="6415118" y="3593871"/>
            <a:ext cx="298730" cy="298730"/>
          </a:xfrm>
          <a:prstGeom prst="rect">
            <a:avLst/>
          </a:prstGeom>
        </p:spPr>
      </p:pic>
    </p:spTree>
    <p:extLst>
      <p:ext uri="{BB962C8B-B14F-4D97-AF65-F5344CB8AC3E}">
        <p14:creationId xmlns:p14="http://schemas.microsoft.com/office/powerpoint/2010/main" val="42288068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fade">
                                      <p:cBhvr>
                                        <p:cTn id="7" dur="2000"/>
                                        <p:tgtEl>
                                          <p:spTgt spid="4107"/>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4105">
                                            <p:txEl>
                                              <p:pRg st="0" end="0"/>
                                            </p:txEl>
                                          </p:spTgt>
                                        </p:tgtEl>
                                        <p:attrNameLst>
                                          <p:attrName>style.visibility</p:attrName>
                                        </p:attrNameLst>
                                      </p:cBhvr>
                                      <p:to>
                                        <p:strVal val="visible"/>
                                      </p:to>
                                    </p:set>
                                    <p:animEffect transition="in" filter="dissolve">
                                      <p:cBhvr>
                                        <p:cTn id="11" dur="500"/>
                                        <p:tgtEl>
                                          <p:spTgt spid="41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3" name="Picture 21">
            <a:extLst>
              <a:ext uri="{FF2B5EF4-FFF2-40B4-BE49-F238E27FC236}">
                <a16:creationId xmlns:a16="http://schemas.microsoft.com/office/drawing/2014/main" id="{F997F5F2-1324-4F3C-814D-5176A592F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27828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WordArt 3">
            <a:extLst>
              <a:ext uri="{FF2B5EF4-FFF2-40B4-BE49-F238E27FC236}">
                <a16:creationId xmlns:a16="http://schemas.microsoft.com/office/drawing/2014/main" id="{1B1DD8EB-273D-4B8B-9FB5-5ADA27151569}"/>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17412" name="Rectangle 4">
            <a:extLst>
              <a:ext uri="{FF2B5EF4-FFF2-40B4-BE49-F238E27FC236}">
                <a16:creationId xmlns:a16="http://schemas.microsoft.com/office/drawing/2014/main" id="{79255363-E17B-48CB-B3BE-FCCFDAD82C7A}"/>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3" name="Rectangle 5">
            <a:extLst>
              <a:ext uri="{FF2B5EF4-FFF2-40B4-BE49-F238E27FC236}">
                <a16:creationId xmlns:a16="http://schemas.microsoft.com/office/drawing/2014/main" id="{CD7D0AD8-4E68-46AE-A169-242492124C06}"/>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4" name="Rectangle 6">
            <a:extLst>
              <a:ext uri="{FF2B5EF4-FFF2-40B4-BE49-F238E27FC236}">
                <a16:creationId xmlns:a16="http://schemas.microsoft.com/office/drawing/2014/main" id="{34D503D3-F9B1-4E9B-9B7B-03AA0CFB704A}"/>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5" name="Rectangle 7">
            <a:extLst>
              <a:ext uri="{FF2B5EF4-FFF2-40B4-BE49-F238E27FC236}">
                <a16:creationId xmlns:a16="http://schemas.microsoft.com/office/drawing/2014/main" id="{AFDDBCFA-CE21-43C8-9B2E-C66891415A70}"/>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0" name="Rectangle 8">
            <a:extLst>
              <a:ext uri="{FF2B5EF4-FFF2-40B4-BE49-F238E27FC236}">
                <a16:creationId xmlns:a16="http://schemas.microsoft.com/office/drawing/2014/main" id="{D8B0F438-4015-4691-88CA-06F644ED19FC}"/>
              </a:ext>
            </a:extLst>
          </p:cNvPr>
          <p:cNvSpPr>
            <a:spLocks noChangeArrowheads="1"/>
          </p:cNvSpPr>
          <p:nvPr/>
        </p:nvSpPr>
        <p:spPr bwMode="auto">
          <a:xfrm>
            <a:off x="3276600" y="1524000"/>
            <a:ext cx="5486400" cy="4953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1" name="Line 9">
            <a:extLst>
              <a:ext uri="{FF2B5EF4-FFF2-40B4-BE49-F238E27FC236}">
                <a16:creationId xmlns:a16="http://schemas.microsoft.com/office/drawing/2014/main" id="{C92C8543-266B-4133-9705-3DF41663D2F5}"/>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322" name="Rectangle 10">
            <a:extLst>
              <a:ext uri="{FF2B5EF4-FFF2-40B4-BE49-F238E27FC236}">
                <a16:creationId xmlns:a16="http://schemas.microsoft.com/office/drawing/2014/main" id="{84289738-2266-4270-8EB2-3BE24231DF2C}"/>
              </a:ext>
            </a:extLst>
          </p:cNvPr>
          <p:cNvSpPr>
            <a:spLocks noGrp="1" noChangeArrowheads="1"/>
          </p:cNvSpPr>
          <p:nvPr>
            <p:ph type="body" idx="1"/>
          </p:nvPr>
        </p:nvSpPr>
        <p:spPr>
          <a:xfrm>
            <a:off x="3352800" y="1600200"/>
            <a:ext cx="5334000" cy="4876800"/>
          </a:xfrm>
        </p:spPr>
        <p:txBody>
          <a:bodyPr/>
          <a:lstStyle/>
          <a:p>
            <a:pPr eaLnBrk="1" hangingPunct="1">
              <a:lnSpc>
                <a:spcPct val="90000"/>
              </a:lnSpc>
              <a:defRPr/>
            </a:pPr>
            <a:r>
              <a:rPr lang="en-US" sz="2400" b="1" u="sng" dirty="0">
                <a:solidFill>
                  <a:srgbClr val="FFFF66"/>
                </a:solidFill>
              </a:rPr>
              <a:t>SUMMARY OF THE SOUTHERN CAMPAIGN:</a:t>
            </a:r>
          </a:p>
          <a:p>
            <a:pPr eaLnBrk="1" hangingPunct="1">
              <a:lnSpc>
                <a:spcPct val="90000"/>
              </a:lnSpc>
              <a:defRPr/>
            </a:pPr>
            <a:r>
              <a:rPr lang="en-US" sz="2400" b="1" dirty="0">
                <a:solidFill>
                  <a:srgbClr val="FFFF66"/>
                </a:solidFill>
              </a:rPr>
              <a:t>Josh. 10:40—”So Joshua struck the whole land, the hill country and the Negeb and the lowland and the slopes, and all their kings.  He left none remaining, but devoted to destruction all that breathed, just as the LORD God of Israel commanded.” (ESV)</a:t>
            </a:r>
          </a:p>
          <a:p>
            <a:pPr eaLnBrk="1" hangingPunct="1">
              <a:lnSpc>
                <a:spcPct val="90000"/>
              </a:lnSpc>
              <a:defRPr/>
            </a:pPr>
            <a:r>
              <a:rPr lang="en-US" sz="2400" b="1" dirty="0">
                <a:solidFill>
                  <a:srgbClr val="FFFF66"/>
                </a:solidFill>
              </a:rPr>
              <a:t>(So far, the Israelites are following God’s instruction to kill all city-dwellers.)</a:t>
            </a:r>
          </a:p>
        </p:txBody>
      </p:sp>
      <p:sp>
        <p:nvSpPr>
          <p:cNvPr id="13327" name="Rectangle 15">
            <a:extLst>
              <a:ext uri="{FF2B5EF4-FFF2-40B4-BE49-F238E27FC236}">
                <a16:creationId xmlns:a16="http://schemas.microsoft.com/office/drawing/2014/main" id="{CADD687B-9E4D-4B3F-82C3-AFA7B15F951E}"/>
              </a:ext>
            </a:extLst>
          </p:cNvPr>
          <p:cNvSpPr>
            <a:spLocks noChangeArrowheads="1"/>
          </p:cNvSpPr>
          <p:nvPr/>
        </p:nvSpPr>
        <p:spPr bwMode="auto">
          <a:xfrm>
            <a:off x="1143000" y="4953000"/>
            <a:ext cx="685800" cy="152400"/>
          </a:xfrm>
          <a:prstGeom prst="rect">
            <a:avLst/>
          </a:prstGeom>
          <a:solidFill>
            <a:schemeClr val="bg1">
              <a:alpha val="29019"/>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8" name="Rectangle 16">
            <a:extLst>
              <a:ext uri="{FF2B5EF4-FFF2-40B4-BE49-F238E27FC236}">
                <a16:creationId xmlns:a16="http://schemas.microsoft.com/office/drawing/2014/main" id="{D21DB163-6551-4904-BB49-7D6AC83233B1}"/>
              </a:ext>
            </a:extLst>
          </p:cNvPr>
          <p:cNvSpPr>
            <a:spLocks noChangeArrowheads="1"/>
          </p:cNvSpPr>
          <p:nvPr/>
        </p:nvSpPr>
        <p:spPr bwMode="auto">
          <a:xfrm>
            <a:off x="1447800" y="5105400"/>
            <a:ext cx="838200" cy="228600"/>
          </a:xfrm>
          <a:prstGeom prst="rect">
            <a:avLst/>
          </a:prstGeom>
          <a:solidFill>
            <a:schemeClr val="bg1">
              <a:alpha val="30196"/>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9" name="Rectangle 17">
            <a:extLst>
              <a:ext uri="{FF2B5EF4-FFF2-40B4-BE49-F238E27FC236}">
                <a16:creationId xmlns:a16="http://schemas.microsoft.com/office/drawing/2014/main" id="{BBC510A7-87FF-42F8-9973-474216359EBE}"/>
              </a:ext>
            </a:extLst>
          </p:cNvPr>
          <p:cNvSpPr>
            <a:spLocks noChangeArrowheads="1"/>
          </p:cNvSpPr>
          <p:nvPr/>
        </p:nvSpPr>
        <p:spPr bwMode="auto">
          <a:xfrm>
            <a:off x="1295400" y="4419600"/>
            <a:ext cx="609600" cy="152400"/>
          </a:xfrm>
          <a:prstGeom prst="rect">
            <a:avLst/>
          </a:prstGeom>
          <a:solidFill>
            <a:schemeClr val="bg1">
              <a:alpha val="29019"/>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30" name="Rectangle 18">
            <a:extLst>
              <a:ext uri="{FF2B5EF4-FFF2-40B4-BE49-F238E27FC236}">
                <a16:creationId xmlns:a16="http://schemas.microsoft.com/office/drawing/2014/main" id="{94D59B64-51CC-4C78-82BA-5ACF360CAF07}"/>
              </a:ext>
            </a:extLst>
          </p:cNvPr>
          <p:cNvSpPr>
            <a:spLocks noChangeArrowheads="1"/>
          </p:cNvSpPr>
          <p:nvPr/>
        </p:nvSpPr>
        <p:spPr bwMode="auto">
          <a:xfrm>
            <a:off x="990600" y="5334000"/>
            <a:ext cx="685800" cy="304800"/>
          </a:xfrm>
          <a:prstGeom prst="rect">
            <a:avLst/>
          </a:prstGeom>
          <a:solidFill>
            <a:schemeClr val="bg1">
              <a:alpha val="29019"/>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31" name="Rectangle 19">
            <a:extLst>
              <a:ext uri="{FF2B5EF4-FFF2-40B4-BE49-F238E27FC236}">
                <a16:creationId xmlns:a16="http://schemas.microsoft.com/office/drawing/2014/main" id="{A61B33DD-4037-4C75-8A9B-76C85FA91D9F}"/>
              </a:ext>
            </a:extLst>
          </p:cNvPr>
          <p:cNvSpPr>
            <a:spLocks noChangeArrowheads="1"/>
          </p:cNvSpPr>
          <p:nvPr/>
        </p:nvSpPr>
        <p:spPr bwMode="auto">
          <a:xfrm>
            <a:off x="1828800" y="5334000"/>
            <a:ext cx="762000" cy="228600"/>
          </a:xfrm>
          <a:prstGeom prst="rect">
            <a:avLst/>
          </a:prstGeom>
          <a:solidFill>
            <a:schemeClr val="bg1">
              <a:alpha val="29019"/>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32" name="Rectangle 20">
            <a:extLst>
              <a:ext uri="{FF2B5EF4-FFF2-40B4-BE49-F238E27FC236}">
                <a16:creationId xmlns:a16="http://schemas.microsoft.com/office/drawing/2014/main" id="{DBB26CA2-530E-4FB1-960C-32B1BD35C94D}"/>
              </a:ext>
            </a:extLst>
          </p:cNvPr>
          <p:cNvSpPr>
            <a:spLocks noChangeArrowheads="1"/>
          </p:cNvSpPr>
          <p:nvPr/>
        </p:nvSpPr>
        <p:spPr bwMode="auto">
          <a:xfrm>
            <a:off x="1828800" y="5562600"/>
            <a:ext cx="685800" cy="228600"/>
          </a:xfrm>
          <a:prstGeom prst="rect">
            <a:avLst/>
          </a:prstGeom>
          <a:solidFill>
            <a:schemeClr val="bg1">
              <a:alpha val="30196"/>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34" name="Text Box 22">
            <a:extLst>
              <a:ext uri="{FF2B5EF4-FFF2-40B4-BE49-F238E27FC236}">
                <a16:creationId xmlns:a16="http://schemas.microsoft.com/office/drawing/2014/main" id="{FF178C29-D492-48B9-AC05-82345E1F0E9D}"/>
              </a:ext>
            </a:extLst>
          </p:cNvPr>
          <p:cNvSpPr txBox="1">
            <a:spLocks noChangeArrowheads="1"/>
          </p:cNvSpPr>
          <p:nvPr/>
        </p:nvSpPr>
        <p:spPr bwMode="auto">
          <a:xfrm>
            <a:off x="1371600" y="5105400"/>
            <a:ext cx="990600" cy="276999"/>
          </a:xfrm>
          <a:prstGeom prst="rect">
            <a:avLst/>
          </a:prstGeom>
          <a:solidFill>
            <a:schemeClr val="bg1">
              <a:alpha val="2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Lachish</a:t>
            </a:r>
          </a:p>
        </p:txBody>
      </p:sp>
      <p:sp>
        <p:nvSpPr>
          <p:cNvPr id="13335" name="Text Box 23">
            <a:extLst>
              <a:ext uri="{FF2B5EF4-FFF2-40B4-BE49-F238E27FC236}">
                <a16:creationId xmlns:a16="http://schemas.microsoft.com/office/drawing/2014/main" id="{38903DC8-D930-4788-AFD7-9AC6EFF155ED}"/>
              </a:ext>
            </a:extLst>
          </p:cNvPr>
          <p:cNvSpPr txBox="1">
            <a:spLocks noChangeArrowheads="1"/>
          </p:cNvSpPr>
          <p:nvPr/>
        </p:nvSpPr>
        <p:spPr bwMode="auto">
          <a:xfrm>
            <a:off x="1828800" y="5486400"/>
            <a:ext cx="990600" cy="304800"/>
          </a:xfrm>
          <a:prstGeom prst="rect">
            <a:avLst/>
          </a:prstGeom>
          <a:solidFill>
            <a:schemeClr val="bg1">
              <a:alpha val="2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Debir</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7819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33"/>
                                        </p:tgtEl>
                                        <p:attrNameLst>
                                          <p:attrName>style.visibility</p:attrName>
                                        </p:attrNameLst>
                                      </p:cBhvr>
                                      <p:to>
                                        <p:strVal val="visible"/>
                                      </p:to>
                                    </p:set>
                                    <p:animEffect transition="in" filter="fade">
                                      <p:cBhvr>
                                        <p:cTn id="7" dur="2000"/>
                                        <p:tgtEl>
                                          <p:spTgt spid="133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34"/>
                                        </p:tgtEl>
                                        <p:attrNameLst>
                                          <p:attrName>style.visibility</p:attrName>
                                        </p:attrNameLst>
                                      </p:cBhvr>
                                      <p:to>
                                        <p:strVal val="visible"/>
                                      </p:to>
                                    </p:set>
                                    <p:animEffect transition="in" filter="fade">
                                      <p:cBhvr>
                                        <p:cTn id="10" dur="2000"/>
                                        <p:tgtEl>
                                          <p:spTgt spid="133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335"/>
                                        </p:tgtEl>
                                        <p:attrNameLst>
                                          <p:attrName>style.visibility</p:attrName>
                                        </p:attrNameLst>
                                      </p:cBhvr>
                                      <p:to>
                                        <p:strVal val="visible"/>
                                      </p:to>
                                    </p:set>
                                    <p:animEffect transition="in" filter="fade">
                                      <p:cBhvr>
                                        <p:cTn id="13" dur="2000"/>
                                        <p:tgtEl>
                                          <p:spTgt spid="133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320"/>
                                        </p:tgtEl>
                                        <p:attrNameLst>
                                          <p:attrName>style.visibility</p:attrName>
                                        </p:attrNameLst>
                                      </p:cBhvr>
                                      <p:to>
                                        <p:strVal val="visible"/>
                                      </p:to>
                                    </p:set>
                                    <p:animEffect transition="in" filter="fade">
                                      <p:cBhvr>
                                        <p:cTn id="16" dur="2000"/>
                                        <p:tgtEl>
                                          <p:spTgt spid="13320"/>
                                        </p:tgtEl>
                                      </p:cBhvr>
                                    </p:animEffect>
                                  </p:childTnLst>
                                </p:cTn>
                              </p:par>
                            </p:childTnLst>
                          </p:cTn>
                        </p:par>
                        <p:par>
                          <p:cTn id="17" fill="hold" nodeType="afterGroup">
                            <p:stCondLst>
                              <p:cond delay="2000"/>
                            </p:stCondLst>
                            <p:childTnLst>
                              <p:par>
                                <p:cTn id="18" presetID="23" presetClass="entr" presetSubtype="16" fill="hold" nodeType="afterEffect">
                                  <p:stCondLst>
                                    <p:cond delay="0"/>
                                  </p:stCondLst>
                                  <p:childTnLst>
                                    <p:set>
                                      <p:cBhvr>
                                        <p:cTn id="19" dur="1" fill="hold">
                                          <p:stCondLst>
                                            <p:cond delay="0"/>
                                          </p:stCondLst>
                                        </p:cTn>
                                        <p:tgtEl>
                                          <p:spTgt spid="13322">
                                            <p:txEl>
                                              <p:pRg st="0" end="0"/>
                                            </p:txEl>
                                          </p:spTgt>
                                        </p:tgtEl>
                                        <p:attrNameLst>
                                          <p:attrName>style.visibility</p:attrName>
                                        </p:attrNameLst>
                                      </p:cBhvr>
                                      <p:to>
                                        <p:strVal val="visible"/>
                                      </p:to>
                                    </p:set>
                                    <p:anim calcmode="lin" valueType="num">
                                      <p:cBhvr>
                                        <p:cTn id="20" dur="500" fill="hold"/>
                                        <p:tgtEl>
                                          <p:spTgt spid="1332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3322">
                                            <p:txEl>
                                              <p:pRg st="0" end="0"/>
                                            </p:txEl>
                                          </p:spTgt>
                                        </p:tgtEl>
                                        <p:attrNameLst>
                                          <p:attrName>ppt_h</p:attrName>
                                        </p:attrNameLst>
                                      </p:cBhvr>
                                      <p:tavLst>
                                        <p:tav tm="0">
                                          <p:val>
                                            <p:fltVal val="0"/>
                                          </p:val>
                                        </p:tav>
                                        <p:tav tm="100000">
                                          <p:val>
                                            <p:strVal val="#ppt_h"/>
                                          </p:val>
                                        </p:tav>
                                      </p:tavLst>
                                    </p:anim>
                                  </p:childTnLst>
                                </p:cTn>
                              </p:par>
                            </p:childTnLst>
                          </p:cTn>
                        </p:par>
                        <p:par>
                          <p:cTn id="22" fill="hold">
                            <p:stCondLst>
                              <p:cond delay="2500"/>
                            </p:stCondLst>
                            <p:childTnLst>
                              <p:par>
                                <p:cTn id="23" presetID="23" presetClass="entr" presetSubtype="16" fill="hold" nodeType="afterEffect">
                                  <p:stCondLst>
                                    <p:cond delay="0"/>
                                  </p:stCondLst>
                                  <p:childTnLst>
                                    <p:set>
                                      <p:cBhvr>
                                        <p:cTn id="24" dur="1" fill="hold">
                                          <p:stCondLst>
                                            <p:cond delay="0"/>
                                          </p:stCondLst>
                                        </p:cTn>
                                        <p:tgtEl>
                                          <p:spTgt spid="13322">
                                            <p:txEl>
                                              <p:pRg st="1" end="1"/>
                                            </p:txEl>
                                          </p:spTgt>
                                        </p:tgtEl>
                                        <p:attrNameLst>
                                          <p:attrName>style.visibility</p:attrName>
                                        </p:attrNameLst>
                                      </p:cBhvr>
                                      <p:to>
                                        <p:strVal val="visible"/>
                                      </p:to>
                                    </p:set>
                                    <p:anim calcmode="lin" valueType="num">
                                      <p:cBhvr>
                                        <p:cTn id="25" dur="500" fill="hold"/>
                                        <p:tgtEl>
                                          <p:spTgt spid="13322">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13322">
                                            <p:txEl>
                                              <p:pRg st="1" end="1"/>
                                            </p:txEl>
                                          </p:spTgt>
                                        </p:tgtEl>
                                        <p:attrNameLst>
                                          <p:attrName>ppt_h</p:attrName>
                                        </p:attrNameLst>
                                      </p:cBhvr>
                                      <p:tavLst>
                                        <p:tav tm="0">
                                          <p:val>
                                            <p:fltVal val="0"/>
                                          </p:val>
                                        </p:tav>
                                        <p:tav tm="100000">
                                          <p:val>
                                            <p:strVal val="#ppt_h"/>
                                          </p:val>
                                        </p:tav>
                                      </p:tavLst>
                                    </p:anim>
                                  </p:childTnLst>
                                </p:cTn>
                              </p:par>
                            </p:childTnLst>
                          </p:cTn>
                        </p:par>
                        <p:par>
                          <p:cTn id="27" fill="hold">
                            <p:stCondLst>
                              <p:cond delay="3000"/>
                            </p:stCondLst>
                            <p:childTnLst>
                              <p:par>
                                <p:cTn id="28" presetID="23" presetClass="entr" presetSubtype="16" fill="hold" nodeType="afterEffect">
                                  <p:stCondLst>
                                    <p:cond delay="0"/>
                                  </p:stCondLst>
                                  <p:childTnLst>
                                    <p:set>
                                      <p:cBhvr>
                                        <p:cTn id="29" dur="1" fill="hold">
                                          <p:stCondLst>
                                            <p:cond delay="0"/>
                                          </p:stCondLst>
                                        </p:cTn>
                                        <p:tgtEl>
                                          <p:spTgt spid="13322">
                                            <p:txEl>
                                              <p:pRg st="2" end="2"/>
                                            </p:txEl>
                                          </p:spTgt>
                                        </p:tgtEl>
                                        <p:attrNameLst>
                                          <p:attrName>style.visibility</p:attrName>
                                        </p:attrNameLst>
                                      </p:cBhvr>
                                      <p:to>
                                        <p:strVal val="visible"/>
                                      </p:to>
                                    </p:set>
                                    <p:anim calcmode="lin" valueType="num">
                                      <p:cBhvr>
                                        <p:cTn id="30" dur="500" fill="hold"/>
                                        <p:tgtEl>
                                          <p:spTgt spid="13322">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13322">
                                            <p:txEl>
                                              <p:pRg st="2" end="2"/>
                                            </p:txEl>
                                          </p:spTgt>
                                        </p:tgtEl>
                                        <p:attrNameLst>
                                          <p:attrName>ppt_h</p:attrName>
                                        </p:attrNameLst>
                                      </p:cBhvr>
                                      <p:tavLst>
                                        <p:tav tm="0">
                                          <p:val>
                                            <p:fltVal val="0"/>
                                          </p:val>
                                        </p:tav>
                                        <p:tav tm="100000">
                                          <p:val>
                                            <p:strVal val="#ppt_h"/>
                                          </p:val>
                                        </p:tav>
                                      </p:tavLst>
                                    </p:anim>
                                  </p:childTnLst>
                                </p:cTn>
                              </p:par>
                            </p:childTnLst>
                          </p:cTn>
                        </p:par>
                        <p:par>
                          <p:cTn id="32" fill="hold" nodeType="afterGroup">
                            <p:stCondLst>
                              <p:cond delay="3500"/>
                            </p:stCondLst>
                            <p:childTnLst>
                              <p:par>
                                <p:cTn id="33" presetID="23" presetClass="entr" presetSubtype="16" fill="hold" grpId="0" nodeType="afterEffect">
                                  <p:stCondLst>
                                    <p:cond delay="0"/>
                                  </p:stCondLst>
                                  <p:childTnLst>
                                    <p:set>
                                      <p:cBhvr>
                                        <p:cTn id="34" dur="1" fill="hold">
                                          <p:stCondLst>
                                            <p:cond delay="0"/>
                                          </p:stCondLst>
                                        </p:cTn>
                                        <p:tgtEl>
                                          <p:spTgt spid="13327"/>
                                        </p:tgtEl>
                                        <p:attrNameLst>
                                          <p:attrName>style.visibility</p:attrName>
                                        </p:attrNameLst>
                                      </p:cBhvr>
                                      <p:to>
                                        <p:strVal val="visible"/>
                                      </p:to>
                                    </p:set>
                                    <p:anim calcmode="lin" valueType="num">
                                      <p:cBhvr>
                                        <p:cTn id="35" dur="500" fill="hold"/>
                                        <p:tgtEl>
                                          <p:spTgt spid="13327"/>
                                        </p:tgtEl>
                                        <p:attrNameLst>
                                          <p:attrName>ppt_w</p:attrName>
                                        </p:attrNameLst>
                                      </p:cBhvr>
                                      <p:tavLst>
                                        <p:tav tm="0">
                                          <p:val>
                                            <p:fltVal val="0"/>
                                          </p:val>
                                        </p:tav>
                                        <p:tav tm="100000">
                                          <p:val>
                                            <p:strVal val="#ppt_w"/>
                                          </p:val>
                                        </p:tav>
                                      </p:tavLst>
                                    </p:anim>
                                    <p:anim calcmode="lin" valueType="num">
                                      <p:cBhvr>
                                        <p:cTn id="36" dur="500" fill="hold"/>
                                        <p:tgtEl>
                                          <p:spTgt spid="13327"/>
                                        </p:tgtEl>
                                        <p:attrNameLst>
                                          <p:attrName>ppt_h</p:attrName>
                                        </p:attrNameLst>
                                      </p:cBhvr>
                                      <p:tavLst>
                                        <p:tav tm="0">
                                          <p:val>
                                            <p:fltVal val="0"/>
                                          </p:val>
                                        </p:tav>
                                        <p:tav tm="100000">
                                          <p:val>
                                            <p:strVal val="#ppt_h"/>
                                          </p:val>
                                        </p:tav>
                                      </p:tavLst>
                                    </p:anim>
                                  </p:childTnLst>
                                </p:cTn>
                              </p:par>
                            </p:childTnLst>
                          </p:cTn>
                        </p:par>
                        <p:par>
                          <p:cTn id="37" fill="hold" nodeType="afterGroup">
                            <p:stCondLst>
                              <p:cond delay="4000"/>
                            </p:stCondLst>
                            <p:childTnLst>
                              <p:par>
                                <p:cTn id="38" presetID="23" presetClass="entr" presetSubtype="16" fill="hold" grpId="0" nodeType="afterEffect">
                                  <p:stCondLst>
                                    <p:cond delay="0"/>
                                  </p:stCondLst>
                                  <p:childTnLst>
                                    <p:set>
                                      <p:cBhvr>
                                        <p:cTn id="39" dur="1" fill="hold">
                                          <p:stCondLst>
                                            <p:cond delay="0"/>
                                          </p:stCondLst>
                                        </p:cTn>
                                        <p:tgtEl>
                                          <p:spTgt spid="13328"/>
                                        </p:tgtEl>
                                        <p:attrNameLst>
                                          <p:attrName>style.visibility</p:attrName>
                                        </p:attrNameLst>
                                      </p:cBhvr>
                                      <p:to>
                                        <p:strVal val="visible"/>
                                      </p:to>
                                    </p:set>
                                    <p:anim calcmode="lin" valueType="num">
                                      <p:cBhvr>
                                        <p:cTn id="40" dur="500" fill="hold"/>
                                        <p:tgtEl>
                                          <p:spTgt spid="13328"/>
                                        </p:tgtEl>
                                        <p:attrNameLst>
                                          <p:attrName>ppt_w</p:attrName>
                                        </p:attrNameLst>
                                      </p:cBhvr>
                                      <p:tavLst>
                                        <p:tav tm="0">
                                          <p:val>
                                            <p:fltVal val="0"/>
                                          </p:val>
                                        </p:tav>
                                        <p:tav tm="100000">
                                          <p:val>
                                            <p:strVal val="#ppt_w"/>
                                          </p:val>
                                        </p:tav>
                                      </p:tavLst>
                                    </p:anim>
                                    <p:anim calcmode="lin" valueType="num">
                                      <p:cBhvr>
                                        <p:cTn id="41" dur="500" fill="hold"/>
                                        <p:tgtEl>
                                          <p:spTgt spid="13328"/>
                                        </p:tgtEl>
                                        <p:attrNameLst>
                                          <p:attrName>ppt_h</p:attrName>
                                        </p:attrNameLst>
                                      </p:cBhvr>
                                      <p:tavLst>
                                        <p:tav tm="0">
                                          <p:val>
                                            <p:fltVal val="0"/>
                                          </p:val>
                                        </p:tav>
                                        <p:tav tm="100000">
                                          <p:val>
                                            <p:strVal val="#ppt_h"/>
                                          </p:val>
                                        </p:tav>
                                      </p:tavLst>
                                    </p:anim>
                                  </p:childTnLst>
                                </p:cTn>
                              </p:par>
                            </p:childTnLst>
                          </p:cTn>
                        </p:par>
                        <p:par>
                          <p:cTn id="42" fill="hold" nodeType="afterGroup">
                            <p:stCondLst>
                              <p:cond delay="4500"/>
                            </p:stCondLst>
                            <p:childTnLst>
                              <p:par>
                                <p:cTn id="43" presetID="23" presetClass="entr" presetSubtype="16" fill="hold" grpId="0" nodeType="afterEffect">
                                  <p:stCondLst>
                                    <p:cond delay="0"/>
                                  </p:stCondLst>
                                  <p:childTnLst>
                                    <p:set>
                                      <p:cBhvr>
                                        <p:cTn id="44" dur="1" fill="hold">
                                          <p:stCondLst>
                                            <p:cond delay="0"/>
                                          </p:stCondLst>
                                        </p:cTn>
                                        <p:tgtEl>
                                          <p:spTgt spid="13329"/>
                                        </p:tgtEl>
                                        <p:attrNameLst>
                                          <p:attrName>style.visibility</p:attrName>
                                        </p:attrNameLst>
                                      </p:cBhvr>
                                      <p:to>
                                        <p:strVal val="visible"/>
                                      </p:to>
                                    </p:set>
                                    <p:anim calcmode="lin" valueType="num">
                                      <p:cBhvr>
                                        <p:cTn id="45" dur="500" fill="hold"/>
                                        <p:tgtEl>
                                          <p:spTgt spid="13329"/>
                                        </p:tgtEl>
                                        <p:attrNameLst>
                                          <p:attrName>ppt_w</p:attrName>
                                        </p:attrNameLst>
                                      </p:cBhvr>
                                      <p:tavLst>
                                        <p:tav tm="0">
                                          <p:val>
                                            <p:fltVal val="0"/>
                                          </p:val>
                                        </p:tav>
                                        <p:tav tm="100000">
                                          <p:val>
                                            <p:strVal val="#ppt_w"/>
                                          </p:val>
                                        </p:tav>
                                      </p:tavLst>
                                    </p:anim>
                                    <p:anim calcmode="lin" valueType="num">
                                      <p:cBhvr>
                                        <p:cTn id="46" dur="500" fill="hold"/>
                                        <p:tgtEl>
                                          <p:spTgt spid="13329"/>
                                        </p:tgtEl>
                                        <p:attrNameLst>
                                          <p:attrName>ppt_h</p:attrName>
                                        </p:attrNameLst>
                                      </p:cBhvr>
                                      <p:tavLst>
                                        <p:tav tm="0">
                                          <p:val>
                                            <p:fltVal val="0"/>
                                          </p:val>
                                        </p:tav>
                                        <p:tav tm="100000">
                                          <p:val>
                                            <p:strVal val="#ppt_h"/>
                                          </p:val>
                                        </p:tav>
                                      </p:tavLst>
                                    </p:anim>
                                  </p:childTnLst>
                                </p:cTn>
                              </p:par>
                            </p:childTnLst>
                          </p:cTn>
                        </p:par>
                        <p:par>
                          <p:cTn id="47" fill="hold" nodeType="afterGroup">
                            <p:stCondLst>
                              <p:cond delay="5000"/>
                            </p:stCondLst>
                            <p:childTnLst>
                              <p:par>
                                <p:cTn id="48" presetID="23" presetClass="entr" presetSubtype="16" fill="hold" grpId="0" nodeType="afterEffect">
                                  <p:stCondLst>
                                    <p:cond delay="0"/>
                                  </p:stCondLst>
                                  <p:childTnLst>
                                    <p:set>
                                      <p:cBhvr>
                                        <p:cTn id="49" dur="1" fill="hold">
                                          <p:stCondLst>
                                            <p:cond delay="0"/>
                                          </p:stCondLst>
                                        </p:cTn>
                                        <p:tgtEl>
                                          <p:spTgt spid="13330"/>
                                        </p:tgtEl>
                                        <p:attrNameLst>
                                          <p:attrName>style.visibility</p:attrName>
                                        </p:attrNameLst>
                                      </p:cBhvr>
                                      <p:to>
                                        <p:strVal val="visible"/>
                                      </p:to>
                                    </p:set>
                                    <p:anim calcmode="lin" valueType="num">
                                      <p:cBhvr>
                                        <p:cTn id="50" dur="500" fill="hold"/>
                                        <p:tgtEl>
                                          <p:spTgt spid="13330"/>
                                        </p:tgtEl>
                                        <p:attrNameLst>
                                          <p:attrName>ppt_w</p:attrName>
                                        </p:attrNameLst>
                                      </p:cBhvr>
                                      <p:tavLst>
                                        <p:tav tm="0">
                                          <p:val>
                                            <p:fltVal val="0"/>
                                          </p:val>
                                        </p:tav>
                                        <p:tav tm="100000">
                                          <p:val>
                                            <p:strVal val="#ppt_w"/>
                                          </p:val>
                                        </p:tav>
                                      </p:tavLst>
                                    </p:anim>
                                    <p:anim calcmode="lin" valueType="num">
                                      <p:cBhvr>
                                        <p:cTn id="51" dur="500" fill="hold"/>
                                        <p:tgtEl>
                                          <p:spTgt spid="13330"/>
                                        </p:tgtEl>
                                        <p:attrNameLst>
                                          <p:attrName>ppt_h</p:attrName>
                                        </p:attrNameLst>
                                      </p:cBhvr>
                                      <p:tavLst>
                                        <p:tav tm="0">
                                          <p:val>
                                            <p:fltVal val="0"/>
                                          </p:val>
                                        </p:tav>
                                        <p:tav tm="100000">
                                          <p:val>
                                            <p:strVal val="#ppt_h"/>
                                          </p:val>
                                        </p:tav>
                                      </p:tavLst>
                                    </p:anim>
                                  </p:childTnLst>
                                </p:cTn>
                              </p:par>
                            </p:childTnLst>
                          </p:cTn>
                        </p:par>
                        <p:par>
                          <p:cTn id="52" fill="hold" nodeType="afterGroup">
                            <p:stCondLst>
                              <p:cond delay="5500"/>
                            </p:stCondLst>
                            <p:childTnLst>
                              <p:par>
                                <p:cTn id="53" presetID="23" presetClass="entr" presetSubtype="16" fill="hold" grpId="0" nodeType="afterEffect">
                                  <p:stCondLst>
                                    <p:cond delay="0"/>
                                  </p:stCondLst>
                                  <p:childTnLst>
                                    <p:set>
                                      <p:cBhvr>
                                        <p:cTn id="54" dur="1" fill="hold">
                                          <p:stCondLst>
                                            <p:cond delay="0"/>
                                          </p:stCondLst>
                                        </p:cTn>
                                        <p:tgtEl>
                                          <p:spTgt spid="13331"/>
                                        </p:tgtEl>
                                        <p:attrNameLst>
                                          <p:attrName>style.visibility</p:attrName>
                                        </p:attrNameLst>
                                      </p:cBhvr>
                                      <p:to>
                                        <p:strVal val="visible"/>
                                      </p:to>
                                    </p:set>
                                    <p:anim calcmode="lin" valueType="num">
                                      <p:cBhvr>
                                        <p:cTn id="55" dur="500" fill="hold"/>
                                        <p:tgtEl>
                                          <p:spTgt spid="13331"/>
                                        </p:tgtEl>
                                        <p:attrNameLst>
                                          <p:attrName>ppt_w</p:attrName>
                                        </p:attrNameLst>
                                      </p:cBhvr>
                                      <p:tavLst>
                                        <p:tav tm="0">
                                          <p:val>
                                            <p:fltVal val="0"/>
                                          </p:val>
                                        </p:tav>
                                        <p:tav tm="100000">
                                          <p:val>
                                            <p:strVal val="#ppt_w"/>
                                          </p:val>
                                        </p:tav>
                                      </p:tavLst>
                                    </p:anim>
                                    <p:anim calcmode="lin" valueType="num">
                                      <p:cBhvr>
                                        <p:cTn id="56" dur="500" fill="hold"/>
                                        <p:tgtEl>
                                          <p:spTgt spid="13331"/>
                                        </p:tgtEl>
                                        <p:attrNameLst>
                                          <p:attrName>ppt_h</p:attrName>
                                        </p:attrNameLst>
                                      </p:cBhvr>
                                      <p:tavLst>
                                        <p:tav tm="0">
                                          <p:val>
                                            <p:fltVal val="0"/>
                                          </p:val>
                                        </p:tav>
                                        <p:tav tm="100000">
                                          <p:val>
                                            <p:strVal val="#ppt_h"/>
                                          </p:val>
                                        </p:tav>
                                      </p:tavLst>
                                    </p:anim>
                                  </p:childTnLst>
                                </p:cTn>
                              </p:par>
                            </p:childTnLst>
                          </p:cTn>
                        </p:par>
                        <p:par>
                          <p:cTn id="57" fill="hold" nodeType="afterGroup">
                            <p:stCondLst>
                              <p:cond delay="6000"/>
                            </p:stCondLst>
                            <p:childTnLst>
                              <p:par>
                                <p:cTn id="58" presetID="23" presetClass="entr" presetSubtype="16" fill="hold" grpId="0" nodeType="afterEffect">
                                  <p:stCondLst>
                                    <p:cond delay="0"/>
                                  </p:stCondLst>
                                  <p:childTnLst>
                                    <p:set>
                                      <p:cBhvr>
                                        <p:cTn id="59" dur="1" fill="hold">
                                          <p:stCondLst>
                                            <p:cond delay="0"/>
                                          </p:stCondLst>
                                        </p:cTn>
                                        <p:tgtEl>
                                          <p:spTgt spid="13332"/>
                                        </p:tgtEl>
                                        <p:attrNameLst>
                                          <p:attrName>style.visibility</p:attrName>
                                        </p:attrNameLst>
                                      </p:cBhvr>
                                      <p:to>
                                        <p:strVal val="visible"/>
                                      </p:to>
                                    </p:set>
                                    <p:anim calcmode="lin" valueType="num">
                                      <p:cBhvr>
                                        <p:cTn id="60" dur="500" fill="hold"/>
                                        <p:tgtEl>
                                          <p:spTgt spid="13332"/>
                                        </p:tgtEl>
                                        <p:attrNameLst>
                                          <p:attrName>ppt_w</p:attrName>
                                        </p:attrNameLst>
                                      </p:cBhvr>
                                      <p:tavLst>
                                        <p:tav tm="0">
                                          <p:val>
                                            <p:fltVal val="0"/>
                                          </p:val>
                                        </p:tav>
                                        <p:tav tm="100000">
                                          <p:val>
                                            <p:strVal val="#ppt_w"/>
                                          </p:val>
                                        </p:tav>
                                      </p:tavLst>
                                    </p:anim>
                                    <p:anim calcmode="lin" valueType="num">
                                      <p:cBhvr>
                                        <p:cTn id="61" dur="500" fill="hold"/>
                                        <p:tgtEl>
                                          <p:spTgt spid="133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animBg="1"/>
      <p:bldP spid="13327" grpId="0" animBg="1"/>
      <p:bldP spid="13328" grpId="0" animBg="1"/>
      <p:bldP spid="13329" grpId="0" animBg="1"/>
      <p:bldP spid="13330" grpId="0" animBg="1"/>
      <p:bldP spid="13331" grpId="0" animBg="1"/>
      <p:bldP spid="13332" grpId="0" animBg="1"/>
      <p:bldP spid="13334" grpId="0" animBg="1"/>
      <p:bldP spid="1333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B80A6A-6193-42BF-BDAD-57608CF312F3}"/>
              </a:ext>
            </a:extLst>
          </p:cNvPr>
          <p:cNvSpPr txBox="1"/>
          <p:nvPr/>
        </p:nvSpPr>
        <p:spPr>
          <a:xfrm>
            <a:off x="328474" y="319596"/>
            <a:ext cx="8469297" cy="6063198"/>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2800" b="1" dirty="0">
                <a:solidFill>
                  <a:srgbClr val="FFFFFF"/>
                </a:solidFill>
                <a:latin typeface="Calibri" panose="020F0502020204030204" pitchFamily="34" charset="0"/>
                <a:cs typeface="Calibri" panose="020F0502020204030204" pitchFamily="34" charset="0"/>
              </a:rPr>
              <a:t>KEY EVENTS IN THE NORTHERN CAMPAIGN</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err="1">
                <a:solidFill>
                  <a:srgbClr val="FFFFFF"/>
                </a:solidFill>
                <a:latin typeface="Calibri" panose="020F0502020204030204" pitchFamily="34" charset="0"/>
                <a:cs typeface="Calibri" panose="020F0502020204030204" pitchFamily="34" charset="0"/>
              </a:rPr>
              <a:t>Jabin</a:t>
            </a:r>
            <a:r>
              <a:rPr lang="en-US" sz="2800" b="1" dirty="0">
                <a:solidFill>
                  <a:srgbClr val="FFFFFF"/>
                </a:solidFill>
                <a:latin typeface="Calibri" panose="020F0502020204030204" pitchFamily="34" charset="0"/>
                <a:cs typeface="Calibri" panose="020F0502020204030204" pitchFamily="34" charset="0"/>
              </a:rPr>
              <a:t>, king of Hazor, assembles an alliance of northern kings.</a:t>
            </a:r>
          </a:p>
          <a:p>
            <a:pPr marL="800100" lvl="1" indent="-342900">
              <a:buFont typeface="Wingdings" panose="05000000000000000000" pitchFamily="2" charset="2"/>
              <a:buChar char="Ø"/>
              <a:defRPr/>
            </a:pPr>
            <a:r>
              <a:rPr lang="en-US" sz="2800" b="1" dirty="0">
                <a:solidFill>
                  <a:srgbClr val="FFFFFF"/>
                </a:solidFill>
                <a:latin typeface="Calibri" panose="020F0502020204030204" pitchFamily="34" charset="0"/>
                <a:cs typeface="Calibri" panose="020F0502020204030204" pitchFamily="34" charset="0"/>
              </a:rPr>
              <a:t>The idea was to defeat the Israelites.</a:t>
            </a:r>
          </a:p>
          <a:p>
            <a:pPr marL="342900" indent="-342900">
              <a:buFont typeface="Arial" panose="020B0604020202020204" pitchFamily="34" charset="0"/>
              <a:buChar char="•"/>
              <a:defRPr/>
            </a:pPr>
            <a:r>
              <a:rPr lang="en-US" sz="2800" b="1" dirty="0">
                <a:solidFill>
                  <a:srgbClr val="FFFFFF"/>
                </a:solidFill>
                <a:latin typeface="Calibri" panose="020F0502020204030204" pitchFamily="34" charset="0"/>
                <a:cs typeface="Calibri" panose="020F0502020204030204" pitchFamily="34" charset="0"/>
              </a:rPr>
              <a:t>Israel defeats the large, powerful army of the northern kings at the waters of </a:t>
            </a:r>
            <a:r>
              <a:rPr lang="en-US" sz="2800" b="1" dirty="0" err="1">
                <a:solidFill>
                  <a:srgbClr val="FFFFFF"/>
                </a:solidFill>
                <a:latin typeface="Calibri" panose="020F0502020204030204" pitchFamily="34" charset="0"/>
                <a:cs typeface="Calibri" panose="020F0502020204030204" pitchFamily="34" charset="0"/>
              </a:rPr>
              <a:t>Merom</a:t>
            </a:r>
            <a:r>
              <a:rPr lang="en-US" sz="2800" b="1" dirty="0">
                <a:solidFill>
                  <a:srgbClr val="FFFFFF"/>
                </a:solidFill>
                <a:latin typeface="Calibri" panose="020F0502020204030204" pitchFamily="34" charset="0"/>
                <a:cs typeface="Calibri" panose="020F0502020204030204" pitchFamily="34" charset="0"/>
              </a:rPr>
              <a:t>.</a:t>
            </a:r>
          </a:p>
          <a:p>
            <a:pPr marL="800100" lvl="1" indent="-342900">
              <a:buFont typeface="Wingdings" panose="05000000000000000000" pitchFamily="2" charset="2"/>
              <a:buChar char="Ø"/>
              <a:defRPr/>
            </a:pPr>
            <a:r>
              <a:rPr lang="en-US" sz="2800" b="1" dirty="0">
                <a:solidFill>
                  <a:srgbClr val="FFFFFF"/>
                </a:solidFill>
                <a:latin typeface="Calibri" panose="020F0502020204030204" pitchFamily="34" charset="0"/>
                <a:cs typeface="Calibri" panose="020F0502020204030204" pitchFamily="34" charset="0"/>
              </a:rPr>
              <a:t>Israelites inflicted additional defeats throughout the territory of the north.</a:t>
            </a:r>
          </a:p>
          <a:p>
            <a:pPr marL="342900" indent="-342900">
              <a:buFont typeface="Arial" panose="020B0604020202020204" pitchFamily="34" charset="0"/>
              <a:buChar char="•"/>
              <a:defRPr/>
            </a:pPr>
            <a:r>
              <a:rPr lang="en-US" sz="2800" b="1" dirty="0">
                <a:solidFill>
                  <a:srgbClr val="FFFFFF"/>
                </a:solidFill>
                <a:latin typeface="Calibri" panose="020F0502020204030204" pitchFamily="34" charset="0"/>
                <a:cs typeface="Calibri" panose="020F0502020204030204" pitchFamily="34" charset="0"/>
              </a:rPr>
              <a:t>The defeat and burning of Hazor…and the killing of all people in the city</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b="1" dirty="0">
              <a:solidFill>
                <a:srgbClr val="FFFFFF"/>
              </a:solidFill>
              <a:latin typeface="Calibri" panose="020F0502020204030204" pitchFamily="34" charset="0"/>
              <a:cs typeface="Calibri" panose="020F0502020204030204" pitchFamily="34" charset="0"/>
            </a:endParaRPr>
          </a:p>
          <a:p>
            <a:pPr marL="457200" marR="0" lvl="0" indent="-457200"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457200" indent="-457200">
              <a:buFont typeface="Wingdings" panose="05000000000000000000" pitchFamily="2" charset="2"/>
              <a:buChar char="§"/>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764672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hidden="1"/>
          <p:cNvSpPr>
            <a:spLocks noGrp="1" noChangeArrowheads="1"/>
          </p:cNvSpPr>
          <p:nvPr>
            <p:ph type="title"/>
          </p:nvPr>
        </p:nvSpPr>
        <p:spPr/>
        <p:txBody>
          <a:bodyPr/>
          <a:lstStyle/>
          <a:p>
            <a:pPr eaLnBrk="1" hangingPunct="1"/>
            <a:endParaRPr lang="en-US" dirty="0">
              <a:solidFill>
                <a:schemeClr val="bg1"/>
              </a:solidFill>
              <a:ea typeface="ＭＳ Ｐゴシック" pitchFamily="34" charset="-128"/>
            </a:endParaRPr>
          </a:p>
        </p:txBody>
      </p:sp>
      <p:pic>
        <p:nvPicPr>
          <p:cNvPr id="24578" name="Picture 3" descr="Jordan River entering Dead Sea aerial from west"/>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0484" name="Text Box 4"/>
          <p:cNvSpPr txBox="1">
            <a:spLocks noChangeArrowheads="1"/>
          </p:cNvSpPr>
          <p:nvPr/>
        </p:nvSpPr>
        <p:spPr bwMode="auto">
          <a:xfrm>
            <a:off x="0" y="6400800"/>
            <a:ext cx="91440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Jordan River entering Dead Sea--aerial from west</a:t>
            </a:r>
          </a:p>
        </p:txBody>
      </p:sp>
      <p:sp>
        <p:nvSpPr>
          <p:cNvPr id="5" name="Line 9"/>
          <p:cNvSpPr>
            <a:spLocks noChangeShapeType="1"/>
          </p:cNvSpPr>
          <p:nvPr/>
        </p:nvSpPr>
        <p:spPr bwMode="auto">
          <a:xfrm flipH="1">
            <a:off x="6324600" y="3200400"/>
            <a:ext cx="609600" cy="457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6" name="Text Box 16"/>
          <p:cNvSpPr txBox="1">
            <a:spLocks noChangeArrowheads="1"/>
          </p:cNvSpPr>
          <p:nvPr/>
        </p:nvSpPr>
        <p:spPr bwMode="auto">
          <a:xfrm>
            <a:off x="6275247" y="2762310"/>
            <a:ext cx="2325958"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solidFill>
                  <a:srgbClr val="FFFFFF"/>
                </a:solidFill>
                <a:effectLst>
                  <a:glow rad="76200">
                    <a:srgbClr val="000000">
                      <a:alpha val="60000"/>
                    </a:srgbClr>
                  </a:glow>
                </a:effectLst>
                <a:latin typeface="Calibri" pitchFamily="34" charset="0"/>
                <a:cs typeface="Calibri" pitchFamily="34" charset="0"/>
              </a:rPr>
              <a:t>M</a:t>
            </a: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ea typeface="+mn-ea"/>
                <a:cs typeface="Calibri" pitchFamily="34" charset="0"/>
              </a:rPr>
              <a:t>outh</a:t>
            </a: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 of the Jordan</a:t>
            </a:r>
          </a:p>
        </p:txBody>
      </p:sp>
      <p:sp>
        <p:nvSpPr>
          <p:cNvPr id="8" name="TextBox 7">
            <a:extLst>
              <a:ext uri="{FF2B5EF4-FFF2-40B4-BE49-F238E27FC236}">
                <a16:creationId xmlns:a16="http://schemas.microsoft.com/office/drawing/2014/main" id="{18695290-65B1-4D64-90ED-A120A622574E}"/>
              </a:ext>
            </a:extLst>
          </p:cNvPr>
          <p:cNvSpPr txBox="1"/>
          <p:nvPr/>
        </p:nvSpPr>
        <p:spPr>
          <a:xfrm>
            <a:off x="1233996" y="2041864"/>
            <a:ext cx="2148396" cy="461665"/>
          </a:xfrm>
          <a:prstGeom prst="rect">
            <a:avLst/>
          </a:prstGeom>
          <a:noFill/>
        </p:spPr>
        <p:txBody>
          <a:bodyPr wrap="square">
            <a:spAutoFit/>
          </a:bodyPr>
          <a:lstStyle/>
          <a:p>
            <a:r>
              <a:rPr lang="en-US" sz="2400" dirty="0">
                <a:solidFill>
                  <a:srgbClr val="FFFFFF"/>
                </a:solidFill>
                <a:effectLst>
                  <a:glow rad="76200">
                    <a:srgbClr val="000000">
                      <a:alpha val="60000"/>
                    </a:srgbClr>
                  </a:glow>
                </a:effectLst>
                <a:latin typeface="Calibri" pitchFamily="34" charset="0"/>
                <a:cs typeface="Calibri" pitchFamily="34" charset="0"/>
              </a:rPr>
              <a:t>Plains of  Moab</a:t>
            </a:r>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0" name="Picture 14">
            <a:extLst>
              <a:ext uri="{FF2B5EF4-FFF2-40B4-BE49-F238E27FC236}">
                <a16:creationId xmlns:a16="http://schemas.microsoft.com/office/drawing/2014/main" id="{0383CDE1-88E2-4946-93F9-16CAA2CE5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1524000"/>
            <a:ext cx="37861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WordArt 3">
            <a:extLst>
              <a:ext uri="{FF2B5EF4-FFF2-40B4-BE49-F238E27FC236}">
                <a16:creationId xmlns:a16="http://schemas.microsoft.com/office/drawing/2014/main" id="{00A47F4F-D114-4D46-BE1A-DE98FD1783A3}"/>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18436" name="Rectangle 4">
            <a:extLst>
              <a:ext uri="{FF2B5EF4-FFF2-40B4-BE49-F238E27FC236}">
                <a16:creationId xmlns:a16="http://schemas.microsoft.com/office/drawing/2014/main" id="{3A4B291E-8095-4150-83B6-F4C5EEEA21D6}"/>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7" name="Rectangle 5">
            <a:extLst>
              <a:ext uri="{FF2B5EF4-FFF2-40B4-BE49-F238E27FC236}">
                <a16:creationId xmlns:a16="http://schemas.microsoft.com/office/drawing/2014/main" id="{52AF4412-D903-495E-AD48-0A52F4D20EE3}"/>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8" name="Rectangle 6">
            <a:extLst>
              <a:ext uri="{FF2B5EF4-FFF2-40B4-BE49-F238E27FC236}">
                <a16:creationId xmlns:a16="http://schemas.microsoft.com/office/drawing/2014/main" id="{3231C178-7C6B-4769-8171-E7042EFEB79A}"/>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9" name="Rectangle 7">
            <a:extLst>
              <a:ext uri="{FF2B5EF4-FFF2-40B4-BE49-F238E27FC236}">
                <a16:creationId xmlns:a16="http://schemas.microsoft.com/office/drawing/2014/main" id="{3EA0437E-6B1C-4274-8453-FD55D70325B9}"/>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4" name="Rectangle 8">
            <a:extLst>
              <a:ext uri="{FF2B5EF4-FFF2-40B4-BE49-F238E27FC236}">
                <a16:creationId xmlns:a16="http://schemas.microsoft.com/office/drawing/2014/main" id="{B005C9D3-C9D7-42AD-80EB-4B1C3FA90895}"/>
              </a:ext>
            </a:extLst>
          </p:cNvPr>
          <p:cNvSpPr>
            <a:spLocks noChangeArrowheads="1"/>
          </p:cNvSpPr>
          <p:nvPr/>
        </p:nvSpPr>
        <p:spPr bwMode="auto">
          <a:xfrm>
            <a:off x="381000" y="1524000"/>
            <a:ext cx="4267200" cy="4953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5" name="Line 9">
            <a:extLst>
              <a:ext uri="{FF2B5EF4-FFF2-40B4-BE49-F238E27FC236}">
                <a16:creationId xmlns:a16="http://schemas.microsoft.com/office/drawing/2014/main" id="{DD4F990E-3338-4DC1-BE81-B1BF118516EB}"/>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346" name="Rectangle 10">
            <a:extLst>
              <a:ext uri="{FF2B5EF4-FFF2-40B4-BE49-F238E27FC236}">
                <a16:creationId xmlns:a16="http://schemas.microsoft.com/office/drawing/2014/main" id="{B14DBC55-05F3-4C59-8D48-7CF6E6CFEEEE}"/>
              </a:ext>
            </a:extLst>
          </p:cNvPr>
          <p:cNvSpPr>
            <a:spLocks noGrp="1" noChangeArrowheads="1"/>
          </p:cNvSpPr>
          <p:nvPr>
            <p:ph type="body" idx="1"/>
          </p:nvPr>
        </p:nvSpPr>
        <p:spPr>
          <a:xfrm>
            <a:off x="381000" y="1600200"/>
            <a:ext cx="4267200" cy="5029200"/>
          </a:xfrm>
        </p:spPr>
        <p:txBody>
          <a:bodyPr/>
          <a:lstStyle/>
          <a:p>
            <a:pPr eaLnBrk="1" hangingPunct="1">
              <a:lnSpc>
                <a:spcPct val="90000"/>
              </a:lnSpc>
              <a:defRPr/>
            </a:pPr>
            <a:r>
              <a:rPr lang="en-US" sz="2300" dirty="0">
                <a:solidFill>
                  <a:srgbClr val="FFFF99"/>
                </a:solidFill>
                <a:effectLst>
                  <a:outerShdw blurRad="38100" dist="38100" dir="2700000" algn="tl">
                    <a:srgbClr val="000000">
                      <a:alpha val="43137"/>
                    </a:srgbClr>
                  </a:outerShdw>
                </a:effectLst>
              </a:rPr>
              <a:t>Kings of the north formed a coalition.</a:t>
            </a:r>
          </a:p>
          <a:p>
            <a:pPr lvl="1" eaLnBrk="1" hangingPunct="1">
              <a:lnSpc>
                <a:spcPct val="90000"/>
              </a:lnSpc>
              <a:defRPr/>
            </a:pPr>
            <a:r>
              <a:rPr lang="en-US" sz="2300" dirty="0" err="1">
                <a:solidFill>
                  <a:srgbClr val="FFFF99"/>
                </a:solidFill>
                <a:effectLst>
                  <a:outerShdw blurRad="38100" dist="38100" dir="2700000" algn="tl">
                    <a:srgbClr val="000000">
                      <a:alpha val="43137"/>
                    </a:srgbClr>
                  </a:outerShdw>
                </a:effectLst>
              </a:rPr>
              <a:t>Jabin</a:t>
            </a:r>
            <a:r>
              <a:rPr lang="en-US" sz="2300" dirty="0">
                <a:solidFill>
                  <a:srgbClr val="FFFF99"/>
                </a:solidFill>
                <a:effectLst>
                  <a:outerShdw blurRad="38100" dist="38100" dir="2700000" algn="tl">
                    <a:srgbClr val="000000">
                      <a:alpha val="43137"/>
                    </a:srgbClr>
                  </a:outerShdw>
                </a:effectLst>
              </a:rPr>
              <a:t>, king of </a:t>
            </a:r>
            <a:r>
              <a:rPr lang="en-US" sz="2300" b="1" dirty="0">
                <a:solidFill>
                  <a:srgbClr val="FFFF99"/>
                </a:solidFill>
                <a:effectLst>
                  <a:outerShdw blurRad="38100" dist="38100" dir="2700000" algn="tl">
                    <a:srgbClr val="000000">
                      <a:alpha val="43137"/>
                    </a:srgbClr>
                  </a:outerShdw>
                </a:effectLst>
              </a:rPr>
              <a:t>Hazor, </a:t>
            </a:r>
            <a:r>
              <a:rPr lang="en-US" sz="2300" dirty="0">
                <a:solidFill>
                  <a:srgbClr val="FFFF99"/>
                </a:solidFill>
                <a:effectLst>
                  <a:outerShdw blurRad="38100" dist="38100" dir="2700000" algn="tl">
                    <a:srgbClr val="000000">
                      <a:alpha val="43137"/>
                    </a:srgbClr>
                  </a:outerShdw>
                </a:effectLst>
              </a:rPr>
              <a:t>was the leader</a:t>
            </a:r>
            <a:r>
              <a:rPr lang="en-US" sz="2300" b="1" dirty="0">
                <a:solidFill>
                  <a:srgbClr val="FFFF99"/>
                </a:solidFill>
                <a:effectLst>
                  <a:outerShdw blurRad="38100" dist="38100" dir="2700000" algn="tl">
                    <a:srgbClr val="000000">
                      <a:alpha val="43137"/>
                    </a:srgbClr>
                  </a:outerShdw>
                </a:effectLst>
              </a:rPr>
              <a:t>.</a:t>
            </a:r>
          </a:p>
          <a:p>
            <a:pPr lvl="1" eaLnBrk="1" hangingPunct="1">
              <a:lnSpc>
                <a:spcPct val="90000"/>
              </a:lnSpc>
              <a:defRPr/>
            </a:pPr>
            <a:r>
              <a:rPr lang="en-US" sz="2300" dirty="0">
                <a:solidFill>
                  <a:srgbClr val="FFFF99"/>
                </a:solidFill>
                <a:effectLst>
                  <a:outerShdw blurRad="38100" dist="38100" dir="2700000" algn="tl">
                    <a:srgbClr val="000000">
                      <a:alpha val="43137"/>
                    </a:srgbClr>
                  </a:outerShdw>
                </a:effectLst>
              </a:rPr>
              <a:t>They gathered a huge, powerful army, including many horses and chariots, from the northern third of the land.</a:t>
            </a:r>
          </a:p>
          <a:p>
            <a:pPr lvl="1" eaLnBrk="1" hangingPunct="1">
              <a:lnSpc>
                <a:spcPct val="90000"/>
              </a:lnSpc>
              <a:defRPr/>
            </a:pPr>
            <a:r>
              <a:rPr lang="en-US" sz="2300" dirty="0">
                <a:solidFill>
                  <a:srgbClr val="FFFF99"/>
                </a:solidFill>
                <a:effectLst>
                  <a:outerShdw blurRad="38100" dist="38100" dir="2700000" algn="tl">
                    <a:srgbClr val="000000">
                      <a:alpha val="43137"/>
                    </a:srgbClr>
                  </a:outerShdw>
                </a:effectLst>
              </a:rPr>
              <a:t>Assembled at the waters of </a:t>
            </a:r>
            <a:r>
              <a:rPr lang="en-US" sz="2300" b="1" dirty="0" err="1">
                <a:solidFill>
                  <a:srgbClr val="FFFF99"/>
                </a:solidFill>
                <a:effectLst>
                  <a:outerShdw blurRad="38100" dist="38100" dir="2700000" algn="tl">
                    <a:srgbClr val="000000">
                      <a:alpha val="43137"/>
                    </a:srgbClr>
                  </a:outerShdw>
                </a:effectLst>
              </a:rPr>
              <a:t>Merom</a:t>
            </a:r>
            <a:r>
              <a:rPr lang="en-US" sz="2300" b="1" dirty="0">
                <a:solidFill>
                  <a:srgbClr val="FFFF99"/>
                </a:solidFill>
                <a:effectLst>
                  <a:outerShdw blurRad="38100" dist="38100" dir="2700000" algn="tl">
                    <a:srgbClr val="000000">
                      <a:alpha val="43137"/>
                    </a:srgbClr>
                  </a:outerShdw>
                </a:effectLst>
              </a:rPr>
              <a:t>.</a:t>
            </a:r>
          </a:p>
          <a:p>
            <a:pPr lvl="1" eaLnBrk="1" hangingPunct="1">
              <a:lnSpc>
                <a:spcPct val="90000"/>
              </a:lnSpc>
              <a:defRPr/>
            </a:pPr>
            <a:r>
              <a:rPr lang="en-US" sz="2300" dirty="0">
                <a:solidFill>
                  <a:srgbClr val="FFFF99"/>
                </a:solidFill>
                <a:effectLst>
                  <a:outerShdw blurRad="38100" dist="38100" dir="2700000" algn="tl">
                    <a:srgbClr val="000000">
                      <a:alpha val="43137"/>
                    </a:srgbClr>
                  </a:outerShdw>
                </a:effectLst>
              </a:rPr>
              <a:t>God assured Israel of victory.</a:t>
            </a:r>
            <a:endParaRPr lang="en-US" sz="2300" dirty="0">
              <a:solidFill>
                <a:srgbClr val="FFFF99"/>
              </a:solidFill>
            </a:endParaRPr>
          </a:p>
        </p:txBody>
      </p:sp>
      <p:sp>
        <p:nvSpPr>
          <p:cNvPr id="14347" name="Oval 11">
            <a:extLst>
              <a:ext uri="{FF2B5EF4-FFF2-40B4-BE49-F238E27FC236}">
                <a16:creationId xmlns:a16="http://schemas.microsoft.com/office/drawing/2014/main" id="{5D9489BC-0871-4F76-A15C-0F1572C1D06B}"/>
              </a:ext>
            </a:extLst>
          </p:cNvPr>
          <p:cNvSpPr>
            <a:spLocks noChangeArrowheads="1"/>
          </p:cNvSpPr>
          <p:nvPr/>
        </p:nvSpPr>
        <p:spPr bwMode="auto">
          <a:xfrm>
            <a:off x="6705600" y="2057400"/>
            <a:ext cx="838200" cy="533400"/>
          </a:xfrm>
          <a:prstGeom prst="ellipse">
            <a:avLst/>
          </a:prstGeom>
          <a:solidFill>
            <a:schemeClr val="bg1">
              <a:alpha val="3098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9" name="Oval 13">
            <a:extLst>
              <a:ext uri="{FF2B5EF4-FFF2-40B4-BE49-F238E27FC236}">
                <a16:creationId xmlns:a16="http://schemas.microsoft.com/office/drawing/2014/main" id="{C1FB85D2-8AE4-4D24-B794-53FEB5D12000}"/>
              </a:ext>
            </a:extLst>
          </p:cNvPr>
          <p:cNvSpPr>
            <a:spLocks noChangeArrowheads="1"/>
          </p:cNvSpPr>
          <p:nvPr/>
        </p:nvSpPr>
        <p:spPr bwMode="auto">
          <a:xfrm>
            <a:off x="5943600" y="2057400"/>
            <a:ext cx="762000" cy="381000"/>
          </a:xfrm>
          <a:prstGeom prst="ellipse">
            <a:avLst/>
          </a:prstGeom>
          <a:solidFill>
            <a:schemeClr val="bg1">
              <a:alpha val="3098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350"/>
                                        </p:tgtEl>
                                        <p:attrNameLst>
                                          <p:attrName>style.visibility</p:attrName>
                                        </p:attrNameLst>
                                      </p:cBhvr>
                                      <p:to>
                                        <p:strVal val="visible"/>
                                      </p:to>
                                    </p:set>
                                    <p:animEffect transition="in" filter="fade">
                                      <p:cBhvr>
                                        <p:cTn id="7" dur="2000"/>
                                        <p:tgtEl>
                                          <p:spTgt spid="143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44"/>
                                        </p:tgtEl>
                                        <p:attrNameLst>
                                          <p:attrName>style.visibility</p:attrName>
                                        </p:attrNameLst>
                                      </p:cBhvr>
                                      <p:to>
                                        <p:strVal val="visible"/>
                                      </p:to>
                                    </p:set>
                                    <p:animEffect transition="in" filter="fade">
                                      <p:cBhvr>
                                        <p:cTn id="10" dur="2000"/>
                                        <p:tgtEl>
                                          <p:spTgt spid="14344"/>
                                        </p:tgtEl>
                                      </p:cBhvr>
                                    </p:animEffect>
                                  </p:childTnLst>
                                </p:cTn>
                              </p:par>
                            </p:childTnLst>
                          </p:cTn>
                        </p:par>
                        <p:par>
                          <p:cTn id="11" fill="hold" nodeType="afterGroup">
                            <p:stCondLst>
                              <p:cond delay="2000"/>
                            </p:stCondLst>
                            <p:childTnLst>
                              <p:par>
                                <p:cTn id="12" presetID="23" presetClass="entr" presetSubtype="16" fill="hold" nodeType="afterEffect">
                                  <p:stCondLst>
                                    <p:cond delay="0"/>
                                  </p:stCondLst>
                                  <p:childTnLst>
                                    <p:set>
                                      <p:cBhvr>
                                        <p:cTn id="13" dur="1" fill="hold">
                                          <p:stCondLst>
                                            <p:cond delay="0"/>
                                          </p:stCondLst>
                                        </p:cTn>
                                        <p:tgtEl>
                                          <p:spTgt spid="14346">
                                            <p:txEl>
                                              <p:pRg st="0" end="0"/>
                                            </p:txEl>
                                          </p:spTgt>
                                        </p:tgtEl>
                                        <p:attrNameLst>
                                          <p:attrName>style.visibility</p:attrName>
                                        </p:attrNameLst>
                                      </p:cBhvr>
                                      <p:to>
                                        <p:strVal val="visible"/>
                                      </p:to>
                                    </p:set>
                                    <p:anim calcmode="lin" valueType="num">
                                      <p:cBhvr>
                                        <p:cTn id="14" dur="500" fill="hold"/>
                                        <p:tgtEl>
                                          <p:spTgt spid="1434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4346">
                                            <p:txEl>
                                              <p:pRg st="0" end="0"/>
                                            </p:txEl>
                                          </p:spTgt>
                                        </p:tgtEl>
                                        <p:attrNameLst>
                                          <p:attrName>ppt_h</p:attrName>
                                        </p:attrNameLst>
                                      </p:cBhvr>
                                      <p:tavLst>
                                        <p:tav tm="0">
                                          <p:val>
                                            <p:fltVal val="0"/>
                                          </p:val>
                                        </p:tav>
                                        <p:tav tm="100000">
                                          <p:val>
                                            <p:strVal val="#ppt_h"/>
                                          </p:val>
                                        </p:tav>
                                      </p:tavLst>
                                    </p:anim>
                                  </p:childTnLst>
                                </p:cTn>
                              </p:par>
                            </p:childTnLst>
                          </p:cTn>
                        </p:par>
                        <p:par>
                          <p:cTn id="16" fill="hold" nodeType="afterGroup">
                            <p:stCondLst>
                              <p:cond delay="2500"/>
                            </p:stCondLst>
                            <p:childTnLst>
                              <p:par>
                                <p:cTn id="17" presetID="9" presetClass="entr" presetSubtype="0" fill="hold" nodeType="afterEffect">
                                  <p:stCondLst>
                                    <p:cond delay="0"/>
                                  </p:stCondLst>
                                  <p:childTnLst>
                                    <p:set>
                                      <p:cBhvr>
                                        <p:cTn id="18" dur="1" fill="hold">
                                          <p:stCondLst>
                                            <p:cond delay="0"/>
                                          </p:stCondLst>
                                        </p:cTn>
                                        <p:tgtEl>
                                          <p:spTgt spid="14346">
                                            <p:txEl>
                                              <p:pRg st="1" end="1"/>
                                            </p:txEl>
                                          </p:spTgt>
                                        </p:tgtEl>
                                        <p:attrNameLst>
                                          <p:attrName>style.visibility</p:attrName>
                                        </p:attrNameLst>
                                      </p:cBhvr>
                                      <p:to>
                                        <p:strVal val="visible"/>
                                      </p:to>
                                    </p:set>
                                    <p:animEffect transition="in" filter="dissolve">
                                      <p:cBhvr>
                                        <p:cTn id="19" dur="500"/>
                                        <p:tgtEl>
                                          <p:spTgt spid="14346">
                                            <p:txEl>
                                              <p:pRg st="1" end="1"/>
                                            </p:txEl>
                                          </p:spTgt>
                                        </p:tgtEl>
                                      </p:cBhvr>
                                    </p:animEffect>
                                  </p:childTnLst>
                                </p:cTn>
                              </p:par>
                            </p:childTnLst>
                          </p:cTn>
                        </p:par>
                        <p:par>
                          <p:cTn id="20" fill="hold" nodeType="afterGroup">
                            <p:stCondLst>
                              <p:cond delay="3000"/>
                            </p:stCondLst>
                            <p:childTnLst>
                              <p:par>
                                <p:cTn id="21" presetID="23" presetClass="entr" presetSubtype="16" fill="hold" grpId="0" nodeType="afterEffect">
                                  <p:stCondLst>
                                    <p:cond delay="0"/>
                                  </p:stCondLst>
                                  <p:childTnLst>
                                    <p:set>
                                      <p:cBhvr>
                                        <p:cTn id="22" dur="1" fill="hold">
                                          <p:stCondLst>
                                            <p:cond delay="0"/>
                                          </p:stCondLst>
                                        </p:cTn>
                                        <p:tgtEl>
                                          <p:spTgt spid="14347"/>
                                        </p:tgtEl>
                                        <p:attrNameLst>
                                          <p:attrName>style.visibility</p:attrName>
                                        </p:attrNameLst>
                                      </p:cBhvr>
                                      <p:to>
                                        <p:strVal val="visible"/>
                                      </p:to>
                                    </p:set>
                                    <p:anim calcmode="lin" valueType="num">
                                      <p:cBhvr>
                                        <p:cTn id="23" dur="500" fill="hold"/>
                                        <p:tgtEl>
                                          <p:spTgt spid="14347"/>
                                        </p:tgtEl>
                                        <p:attrNameLst>
                                          <p:attrName>ppt_w</p:attrName>
                                        </p:attrNameLst>
                                      </p:cBhvr>
                                      <p:tavLst>
                                        <p:tav tm="0">
                                          <p:val>
                                            <p:fltVal val="0"/>
                                          </p:val>
                                        </p:tav>
                                        <p:tav tm="100000">
                                          <p:val>
                                            <p:strVal val="#ppt_w"/>
                                          </p:val>
                                        </p:tav>
                                      </p:tavLst>
                                    </p:anim>
                                    <p:anim calcmode="lin" valueType="num">
                                      <p:cBhvr>
                                        <p:cTn id="24" dur="500" fill="hold"/>
                                        <p:tgtEl>
                                          <p:spTgt spid="14347"/>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14346">
                                            <p:txEl>
                                              <p:pRg st="2" end="2"/>
                                            </p:txEl>
                                          </p:spTgt>
                                        </p:tgtEl>
                                        <p:attrNameLst>
                                          <p:attrName>style.visibility</p:attrName>
                                        </p:attrNameLst>
                                      </p:cBhvr>
                                      <p:to>
                                        <p:strVal val="visible"/>
                                      </p:to>
                                    </p:set>
                                    <p:animEffect transition="in" filter="dissolve">
                                      <p:cBhvr>
                                        <p:cTn id="29" dur="500"/>
                                        <p:tgtEl>
                                          <p:spTgt spid="14346">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4346">
                                            <p:txEl>
                                              <p:pRg st="3" end="3"/>
                                            </p:txEl>
                                          </p:spTgt>
                                        </p:tgtEl>
                                        <p:attrNameLst>
                                          <p:attrName>style.visibility</p:attrName>
                                        </p:attrNameLst>
                                      </p:cBhvr>
                                      <p:to>
                                        <p:strVal val="visible"/>
                                      </p:to>
                                    </p:set>
                                    <p:animEffect transition="in" filter="dissolve">
                                      <p:cBhvr>
                                        <p:cTn id="34" dur="500"/>
                                        <p:tgtEl>
                                          <p:spTgt spid="1434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4346">
                                            <p:txEl>
                                              <p:pRg st="4" end="4"/>
                                            </p:txEl>
                                          </p:spTgt>
                                        </p:tgtEl>
                                        <p:attrNameLst>
                                          <p:attrName>style.visibility</p:attrName>
                                        </p:attrNameLst>
                                      </p:cBhvr>
                                      <p:to>
                                        <p:strVal val="visible"/>
                                      </p:to>
                                    </p:set>
                                    <p:animEffect transition="in" filter="dissolve">
                                      <p:cBhvr>
                                        <p:cTn id="39" dur="500"/>
                                        <p:tgtEl>
                                          <p:spTgt spid="14346">
                                            <p:txEl>
                                              <p:pRg st="4" end="4"/>
                                            </p:txEl>
                                          </p:spTgt>
                                        </p:tgtEl>
                                      </p:cBhvr>
                                    </p:animEffect>
                                  </p:childTnLst>
                                </p:cTn>
                              </p:par>
                            </p:childTnLst>
                          </p:cTn>
                        </p:par>
                        <p:par>
                          <p:cTn id="40" fill="hold" nodeType="afterGroup">
                            <p:stCondLst>
                              <p:cond delay="500"/>
                            </p:stCondLst>
                            <p:childTnLst>
                              <p:par>
                                <p:cTn id="41" presetID="23" presetClass="entr" presetSubtype="16" fill="hold" grpId="0" nodeType="afterEffect">
                                  <p:stCondLst>
                                    <p:cond delay="0"/>
                                  </p:stCondLst>
                                  <p:childTnLst>
                                    <p:set>
                                      <p:cBhvr>
                                        <p:cTn id="42" dur="1" fill="hold">
                                          <p:stCondLst>
                                            <p:cond delay="0"/>
                                          </p:stCondLst>
                                        </p:cTn>
                                        <p:tgtEl>
                                          <p:spTgt spid="14349"/>
                                        </p:tgtEl>
                                        <p:attrNameLst>
                                          <p:attrName>style.visibility</p:attrName>
                                        </p:attrNameLst>
                                      </p:cBhvr>
                                      <p:to>
                                        <p:strVal val="visible"/>
                                      </p:to>
                                    </p:set>
                                    <p:anim calcmode="lin" valueType="num">
                                      <p:cBhvr>
                                        <p:cTn id="43" dur="500" fill="hold"/>
                                        <p:tgtEl>
                                          <p:spTgt spid="14349"/>
                                        </p:tgtEl>
                                        <p:attrNameLst>
                                          <p:attrName>ppt_w</p:attrName>
                                        </p:attrNameLst>
                                      </p:cBhvr>
                                      <p:tavLst>
                                        <p:tav tm="0">
                                          <p:val>
                                            <p:fltVal val="0"/>
                                          </p:val>
                                        </p:tav>
                                        <p:tav tm="100000">
                                          <p:val>
                                            <p:strVal val="#ppt_w"/>
                                          </p:val>
                                        </p:tav>
                                      </p:tavLst>
                                    </p:anim>
                                    <p:anim calcmode="lin" valueType="num">
                                      <p:cBhvr>
                                        <p:cTn id="44" dur="500" fill="hold"/>
                                        <p:tgtEl>
                                          <p:spTgt spid="143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animBg="1"/>
      <p:bldP spid="14347" grpId="0" animBg="1"/>
      <p:bldP spid="1434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9" name="Picture 11">
            <a:extLst>
              <a:ext uri="{FF2B5EF4-FFF2-40B4-BE49-F238E27FC236}">
                <a16:creationId xmlns:a16="http://schemas.microsoft.com/office/drawing/2014/main" id="{20DA89AD-9BF4-4508-8273-214BE6BAE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7813"/>
            <a:ext cx="33528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a:extLst>
              <a:ext uri="{FF2B5EF4-FFF2-40B4-BE49-F238E27FC236}">
                <a16:creationId xmlns:a16="http://schemas.microsoft.com/office/drawing/2014/main" id="{4F8E6BC1-8B37-4408-B3F2-903FB6E45D06}"/>
              </a:ext>
            </a:extLst>
          </p:cNvPr>
          <p:cNvSpPr txBox="1">
            <a:spLocks noChangeArrowheads="1"/>
          </p:cNvSpPr>
          <p:nvPr/>
        </p:nvSpPr>
        <p:spPr bwMode="auto">
          <a:xfrm>
            <a:off x="3657600" y="312738"/>
            <a:ext cx="5257800" cy="6694140"/>
          </a:xfrm>
          <a:prstGeom prst="rect">
            <a:avLst/>
          </a:prstGeom>
          <a:noFill/>
          <a:ln w="9525">
            <a:noFill/>
            <a:miter lim="800000"/>
            <a:headEnd/>
            <a:tailEnd/>
          </a:ln>
          <a:effectLst/>
        </p:spPr>
        <p:txBody>
          <a:bodyPr>
            <a:spAutoFit/>
          </a:bodyPr>
          <a:lstStyle/>
          <a:p>
            <a:pPr marL="0" marR="0" lvl="0" indent="0" defTabSz="914400" rtl="0" eaLnBrk="1" fontAlgn="base" latinLnBrk="0" hangingPunct="1">
              <a:lnSpc>
                <a:spcPct val="100000"/>
              </a:lnSpc>
              <a:spcBef>
                <a:spcPct val="50000"/>
              </a:spcBef>
              <a:spcAft>
                <a:spcPct val="0"/>
              </a:spcAft>
              <a:buClrTx/>
              <a:buSzTx/>
              <a:buFontTx/>
              <a:buNone/>
              <a:tabLst/>
              <a:defRPr/>
            </a:pPr>
            <a:r>
              <a:rPr lang="en-US" sz="2400" b="1" dirty="0">
                <a:solidFill>
                  <a:srgbClr val="333399"/>
                </a:solidFill>
                <a:latin typeface="Arial" panose="020B0604020202020204" pitchFamily="34" charset="0"/>
                <a:cs typeface="Arial" panose="020B0604020202020204" pitchFamily="34" charset="0"/>
              </a:rPr>
              <a:t>Joshua defeated the northern armies, and they fled northward.</a:t>
            </a:r>
            <a:r>
              <a:rPr kumimoji="0" lang="en-US" sz="24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 (Josh. 11:8-9)</a:t>
            </a:r>
          </a:p>
          <a:p>
            <a:pPr marL="571500" marR="0" lvl="0" indent="-5715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Leontes River Valley</a:t>
            </a:r>
          </a:p>
          <a:p>
            <a:pPr marL="571500" marR="0" lvl="0" indent="-5715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Valley between the Lebanon Mountains and the Anti-</a:t>
            </a:r>
            <a:r>
              <a:rPr kumimoji="0" lang="en-US" sz="2400" b="1" i="0" u="none" strike="noStrike" kern="1200" cap="none" spc="0" normalizeH="0" baseline="0" noProof="0" dirty="0" err="1">
                <a:ln>
                  <a:noFill/>
                </a:ln>
                <a:solidFill>
                  <a:srgbClr val="333399"/>
                </a:solidFill>
                <a:effectLst/>
                <a:uLnTx/>
                <a:uFillTx/>
                <a:latin typeface="Arial" panose="020B0604020202020204" pitchFamily="34" charset="0"/>
                <a:ea typeface="+mn-ea"/>
                <a:cs typeface="Arial" panose="020B0604020202020204" pitchFamily="34" charset="0"/>
              </a:rPr>
              <a:t>Lebanons</a:t>
            </a:r>
            <a:endParaRPr kumimoji="0" lang="en-US" sz="24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a:p>
            <a:pPr marL="571500" marR="0" lvl="0" indent="-5715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“8  …And they struck them </a:t>
            </a:r>
            <a:r>
              <a:rPr kumimoji="0" lang="en-US" sz="2400" b="1" i="1" u="sng"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until he left none remaining</a:t>
            </a:r>
            <a:r>
              <a:rPr kumimoji="0" lang="en-US" sz="24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 9  And Joshua did to them just as the LORD said to him: he hamstrung their horses and burned their chariots with fire.”  (ESV)</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3333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p:txBody>
      </p:sp>
      <p:sp>
        <p:nvSpPr>
          <p:cNvPr id="7174" name="Rectangle 6">
            <a:extLst>
              <a:ext uri="{FF2B5EF4-FFF2-40B4-BE49-F238E27FC236}">
                <a16:creationId xmlns:a16="http://schemas.microsoft.com/office/drawing/2014/main" id="{824D257C-7180-405B-8533-093A96B2420D}"/>
              </a:ext>
            </a:extLst>
          </p:cNvPr>
          <p:cNvSpPr>
            <a:spLocks noChangeArrowheads="1"/>
          </p:cNvSpPr>
          <p:nvPr/>
        </p:nvSpPr>
        <p:spPr bwMode="auto">
          <a:xfrm>
            <a:off x="3581400" y="990600"/>
            <a:ext cx="5257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7" name="Oval 9">
            <a:extLst>
              <a:ext uri="{FF2B5EF4-FFF2-40B4-BE49-F238E27FC236}">
                <a16:creationId xmlns:a16="http://schemas.microsoft.com/office/drawing/2014/main" id="{5FA25849-B3FD-4CD7-AC0B-8D196C38B115}"/>
              </a:ext>
            </a:extLst>
          </p:cNvPr>
          <p:cNvSpPr>
            <a:spLocks noChangeArrowheads="1"/>
          </p:cNvSpPr>
          <p:nvPr/>
        </p:nvSpPr>
        <p:spPr bwMode="auto">
          <a:xfrm>
            <a:off x="2414726" y="390617"/>
            <a:ext cx="1242874" cy="934945"/>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Rectangle 9">
            <a:extLst>
              <a:ext uri="{FF2B5EF4-FFF2-40B4-BE49-F238E27FC236}">
                <a16:creationId xmlns:a16="http://schemas.microsoft.com/office/drawing/2014/main" id="{581F8473-16E7-419E-95CB-98B7E26170E3}"/>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6" name="Rectangle 10">
            <a:extLst>
              <a:ext uri="{FF2B5EF4-FFF2-40B4-BE49-F238E27FC236}">
                <a16:creationId xmlns:a16="http://schemas.microsoft.com/office/drawing/2014/main" id="{47A00E91-186F-49AD-8B54-D8B970F44EC6}"/>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Rectangle 11">
            <a:extLst>
              <a:ext uri="{FF2B5EF4-FFF2-40B4-BE49-F238E27FC236}">
                <a16:creationId xmlns:a16="http://schemas.microsoft.com/office/drawing/2014/main" id="{ED442500-DD72-4421-A5F3-91168F8BC243}"/>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8" name="Rectangle 12">
            <a:extLst>
              <a:ext uri="{FF2B5EF4-FFF2-40B4-BE49-F238E27FC236}">
                <a16:creationId xmlns:a16="http://schemas.microsoft.com/office/drawing/2014/main" id="{4B755626-19CE-4710-989C-DCF17D11A55A}"/>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A4E3773C-7BED-4E65-A805-56BD7B9F818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325EE-2D39-4742-A48A-B8281B466295}"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TextBox 4">
            <a:extLst>
              <a:ext uri="{FF2B5EF4-FFF2-40B4-BE49-F238E27FC236}">
                <a16:creationId xmlns:a16="http://schemas.microsoft.com/office/drawing/2014/main" id="{CF51C935-A18A-41CA-8EC8-5FC617D05D1D}"/>
              </a:ext>
            </a:extLst>
          </p:cNvPr>
          <p:cNvSpPr txBox="1"/>
          <p:nvPr/>
        </p:nvSpPr>
        <p:spPr>
          <a:xfrm>
            <a:off x="2325948" y="1651248"/>
            <a:ext cx="78123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a:rPr>
              <a:t>Merom</a:t>
            </a:r>
            <a:endPar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Tree>
    <p:extLst>
      <p:ext uri="{BB962C8B-B14F-4D97-AF65-F5344CB8AC3E}">
        <p14:creationId xmlns:p14="http://schemas.microsoft.com/office/powerpoint/2010/main" val="7353173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179"/>
                                        </p:tgtEl>
                                        <p:attrNameLst>
                                          <p:attrName>style.visibility</p:attrName>
                                        </p:attrNameLst>
                                      </p:cBhvr>
                                      <p:to>
                                        <p:strVal val="visible"/>
                                      </p:to>
                                    </p:set>
                                    <p:animEffect transition="in" filter="fade">
                                      <p:cBhvr>
                                        <p:cTn id="7" dur="2000"/>
                                        <p:tgtEl>
                                          <p:spTgt spid="7179"/>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7173"/>
                                        </p:tgtEl>
                                        <p:attrNameLst>
                                          <p:attrName>style.visibility</p:attrName>
                                        </p:attrNameLst>
                                      </p:cBhvr>
                                      <p:to>
                                        <p:strVal val="visible"/>
                                      </p:to>
                                    </p:set>
                                    <p:anim calcmode="lin" valueType="num">
                                      <p:cBhvr>
                                        <p:cTn id="11" dur="500" fill="hold"/>
                                        <p:tgtEl>
                                          <p:spTgt spid="7173"/>
                                        </p:tgtEl>
                                        <p:attrNameLst>
                                          <p:attrName>ppt_w</p:attrName>
                                        </p:attrNameLst>
                                      </p:cBhvr>
                                      <p:tavLst>
                                        <p:tav tm="0">
                                          <p:val>
                                            <p:fltVal val="0"/>
                                          </p:val>
                                        </p:tav>
                                        <p:tav tm="100000">
                                          <p:val>
                                            <p:strVal val="#ppt_w"/>
                                          </p:val>
                                        </p:tav>
                                      </p:tavLst>
                                    </p:anim>
                                    <p:anim calcmode="lin" valueType="num">
                                      <p:cBhvr>
                                        <p:cTn id="12" dur="500" fill="hold"/>
                                        <p:tgtEl>
                                          <p:spTgt spid="7173"/>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nodePh="1">
                                  <p:stCondLst>
                                    <p:cond delay="0"/>
                                  </p:stCondLst>
                                  <p:endCondLst>
                                    <p:cond evt="begin" delay="0">
                                      <p:tn val="14"/>
                                    </p:cond>
                                  </p:endCondLst>
                                  <p:childTnLst>
                                    <p:set>
                                      <p:cBhvr>
                                        <p:cTn id="15" dur="1" fill="hold">
                                          <p:stCondLst>
                                            <p:cond delay="0"/>
                                          </p:stCondLst>
                                        </p:cTn>
                                        <p:tgtEl>
                                          <p:spTgt spid="7174">
                                            <p:txEl>
                                              <p:pRg st="0" end="0"/>
                                            </p:txEl>
                                          </p:spTgt>
                                        </p:tgtEl>
                                        <p:attrNameLst>
                                          <p:attrName>style.visibility</p:attrName>
                                        </p:attrNameLst>
                                      </p:cBhvr>
                                      <p:to>
                                        <p:strVal val="visible"/>
                                      </p:to>
                                    </p:set>
                                    <p:anim calcmode="lin" valueType="num">
                                      <p:cBhvr>
                                        <p:cTn id="16" dur="500" fill="hold"/>
                                        <p:tgtEl>
                                          <p:spTgt spid="717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174">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23" presetClass="entr" presetSubtype="16" fill="hold" grpId="0" nodeType="afterEffect">
                                  <p:stCondLst>
                                    <p:cond delay="0"/>
                                  </p:stCondLst>
                                  <p:childTnLst>
                                    <p:set>
                                      <p:cBhvr>
                                        <p:cTn id="20" dur="1" fill="hold">
                                          <p:stCondLst>
                                            <p:cond delay="0"/>
                                          </p:stCondLst>
                                        </p:cTn>
                                        <p:tgtEl>
                                          <p:spTgt spid="7177"/>
                                        </p:tgtEl>
                                        <p:attrNameLst>
                                          <p:attrName>style.visibility</p:attrName>
                                        </p:attrNameLst>
                                      </p:cBhvr>
                                      <p:to>
                                        <p:strVal val="visible"/>
                                      </p:to>
                                    </p:set>
                                    <p:anim calcmode="lin" valueType="num">
                                      <p:cBhvr>
                                        <p:cTn id="21" dur="500" fill="hold"/>
                                        <p:tgtEl>
                                          <p:spTgt spid="7177"/>
                                        </p:tgtEl>
                                        <p:attrNameLst>
                                          <p:attrName>ppt_w</p:attrName>
                                        </p:attrNameLst>
                                      </p:cBhvr>
                                      <p:tavLst>
                                        <p:tav tm="0">
                                          <p:val>
                                            <p:fltVal val="0"/>
                                          </p:val>
                                        </p:tav>
                                        <p:tav tm="100000">
                                          <p:val>
                                            <p:strVal val="#ppt_w"/>
                                          </p:val>
                                        </p:tav>
                                      </p:tavLst>
                                    </p:anim>
                                    <p:anim calcmode="lin" valueType="num">
                                      <p:cBhvr>
                                        <p:cTn id="22" dur="500" fill="hold"/>
                                        <p:tgtEl>
                                          <p:spTgt spid="71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717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0" name="Picture 14">
            <a:extLst>
              <a:ext uri="{FF2B5EF4-FFF2-40B4-BE49-F238E27FC236}">
                <a16:creationId xmlns:a16="http://schemas.microsoft.com/office/drawing/2014/main" id="{0383CDE1-88E2-4946-93F9-16CAA2CE5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1524000"/>
            <a:ext cx="37861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WordArt 3">
            <a:extLst>
              <a:ext uri="{FF2B5EF4-FFF2-40B4-BE49-F238E27FC236}">
                <a16:creationId xmlns:a16="http://schemas.microsoft.com/office/drawing/2014/main" id="{00A47F4F-D114-4D46-BE1A-DE98FD1783A3}"/>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18436" name="Rectangle 4">
            <a:extLst>
              <a:ext uri="{FF2B5EF4-FFF2-40B4-BE49-F238E27FC236}">
                <a16:creationId xmlns:a16="http://schemas.microsoft.com/office/drawing/2014/main" id="{3A4B291E-8095-4150-83B6-F4C5EEEA21D6}"/>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7" name="Rectangle 5">
            <a:extLst>
              <a:ext uri="{FF2B5EF4-FFF2-40B4-BE49-F238E27FC236}">
                <a16:creationId xmlns:a16="http://schemas.microsoft.com/office/drawing/2014/main" id="{52AF4412-D903-495E-AD48-0A52F4D20EE3}"/>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8" name="Rectangle 6">
            <a:extLst>
              <a:ext uri="{FF2B5EF4-FFF2-40B4-BE49-F238E27FC236}">
                <a16:creationId xmlns:a16="http://schemas.microsoft.com/office/drawing/2014/main" id="{3231C178-7C6B-4769-8171-E7042EFEB79A}"/>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9" name="Rectangle 7">
            <a:extLst>
              <a:ext uri="{FF2B5EF4-FFF2-40B4-BE49-F238E27FC236}">
                <a16:creationId xmlns:a16="http://schemas.microsoft.com/office/drawing/2014/main" id="{3EA0437E-6B1C-4274-8453-FD55D70325B9}"/>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4" name="Rectangle 8">
            <a:extLst>
              <a:ext uri="{FF2B5EF4-FFF2-40B4-BE49-F238E27FC236}">
                <a16:creationId xmlns:a16="http://schemas.microsoft.com/office/drawing/2014/main" id="{B005C9D3-C9D7-42AD-80EB-4B1C3FA90895}"/>
              </a:ext>
            </a:extLst>
          </p:cNvPr>
          <p:cNvSpPr>
            <a:spLocks noChangeArrowheads="1"/>
          </p:cNvSpPr>
          <p:nvPr/>
        </p:nvSpPr>
        <p:spPr bwMode="auto">
          <a:xfrm>
            <a:off x="381000" y="1524000"/>
            <a:ext cx="4267200" cy="4953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5" name="Line 9">
            <a:extLst>
              <a:ext uri="{FF2B5EF4-FFF2-40B4-BE49-F238E27FC236}">
                <a16:creationId xmlns:a16="http://schemas.microsoft.com/office/drawing/2014/main" id="{DD4F990E-3338-4DC1-BE81-B1BF118516EB}"/>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346" name="Rectangle 10">
            <a:extLst>
              <a:ext uri="{FF2B5EF4-FFF2-40B4-BE49-F238E27FC236}">
                <a16:creationId xmlns:a16="http://schemas.microsoft.com/office/drawing/2014/main" id="{B14DBC55-05F3-4C59-8D48-7CF6E6CFEEEE}"/>
              </a:ext>
            </a:extLst>
          </p:cNvPr>
          <p:cNvSpPr>
            <a:spLocks noGrp="1" noChangeArrowheads="1"/>
          </p:cNvSpPr>
          <p:nvPr>
            <p:ph type="body" idx="1"/>
          </p:nvPr>
        </p:nvSpPr>
        <p:spPr>
          <a:xfrm>
            <a:off x="381000" y="1600200"/>
            <a:ext cx="4267200" cy="5029200"/>
          </a:xfrm>
        </p:spPr>
        <p:txBody>
          <a:bodyPr/>
          <a:lstStyle/>
          <a:p>
            <a:pPr eaLnBrk="1" hangingPunct="1">
              <a:lnSpc>
                <a:spcPct val="90000"/>
              </a:lnSpc>
              <a:defRPr/>
            </a:pPr>
            <a:r>
              <a:rPr lang="en-US" sz="2400" b="1" dirty="0">
                <a:solidFill>
                  <a:srgbClr val="FFFF99"/>
                </a:solidFill>
              </a:rPr>
              <a:t>Next, Joshua backtracked and took Hazor.</a:t>
            </a:r>
          </a:p>
          <a:p>
            <a:pPr eaLnBrk="1" hangingPunct="1">
              <a:lnSpc>
                <a:spcPct val="90000"/>
              </a:lnSpc>
              <a:defRPr/>
            </a:pPr>
            <a:r>
              <a:rPr lang="en-US" sz="2400" b="1" dirty="0">
                <a:solidFill>
                  <a:srgbClr val="FFFF99"/>
                </a:solidFill>
              </a:rPr>
              <a:t>Killed inhabitants; burned city.</a:t>
            </a:r>
          </a:p>
          <a:p>
            <a:pPr eaLnBrk="1" hangingPunct="1">
              <a:lnSpc>
                <a:spcPct val="90000"/>
              </a:lnSpc>
              <a:defRPr/>
            </a:pPr>
            <a:r>
              <a:rPr lang="en-US" sz="2400" b="1" dirty="0">
                <a:solidFill>
                  <a:srgbClr val="FFFF99"/>
                </a:solidFill>
              </a:rPr>
              <a:t>A major conquest—probably largest city in the land, with 200 acres within massive walls.</a:t>
            </a:r>
          </a:p>
          <a:p>
            <a:pPr eaLnBrk="1" hangingPunct="1">
              <a:lnSpc>
                <a:spcPct val="90000"/>
              </a:lnSpc>
              <a:defRPr/>
            </a:pPr>
            <a:r>
              <a:rPr lang="en-US" sz="2400" b="1" dirty="0">
                <a:solidFill>
                  <a:srgbClr val="FFFF99"/>
                </a:solidFill>
              </a:rPr>
              <a:t>After these victories in the north, there was no king or coalition of kings left to fight Israel.</a:t>
            </a:r>
          </a:p>
        </p:txBody>
      </p:sp>
      <p:sp>
        <p:nvSpPr>
          <p:cNvPr id="14347" name="Oval 11">
            <a:extLst>
              <a:ext uri="{FF2B5EF4-FFF2-40B4-BE49-F238E27FC236}">
                <a16:creationId xmlns:a16="http://schemas.microsoft.com/office/drawing/2014/main" id="{5D9489BC-0871-4F76-A15C-0F1572C1D06B}"/>
              </a:ext>
            </a:extLst>
          </p:cNvPr>
          <p:cNvSpPr>
            <a:spLocks noChangeArrowheads="1"/>
          </p:cNvSpPr>
          <p:nvPr/>
        </p:nvSpPr>
        <p:spPr bwMode="auto">
          <a:xfrm>
            <a:off x="6705600" y="2057400"/>
            <a:ext cx="838200" cy="533400"/>
          </a:xfrm>
          <a:prstGeom prst="ellipse">
            <a:avLst/>
          </a:prstGeom>
          <a:solidFill>
            <a:schemeClr val="bg1">
              <a:alpha val="3098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427707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350"/>
                                        </p:tgtEl>
                                        <p:attrNameLst>
                                          <p:attrName>style.visibility</p:attrName>
                                        </p:attrNameLst>
                                      </p:cBhvr>
                                      <p:to>
                                        <p:strVal val="visible"/>
                                      </p:to>
                                    </p:set>
                                    <p:animEffect transition="in" filter="fade">
                                      <p:cBhvr>
                                        <p:cTn id="7" dur="2000"/>
                                        <p:tgtEl>
                                          <p:spTgt spid="143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44"/>
                                        </p:tgtEl>
                                        <p:attrNameLst>
                                          <p:attrName>style.visibility</p:attrName>
                                        </p:attrNameLst>
                                      </p:cBhvr>
                                      <p:to>
                                        <p:strVal val="visible"/>
                                      </p:to>
                                    </p:set>
                                    <p:animEffect transition="in" filter="fade">
                                      <p:cBhvr>
                                        <p:cTn id="10" dur="2000"/>
                                        <p:tgtEl>
                                          <p:spTgt spid="14344"/>
                                        </p:tgtEl>
                                      </p:cBhvr>
                                    </p:animEffect>
                                  </p:childTnLst>
                                </p:cTn>
                              </p:par>
                            </p:childTnLst>
                          </p:cTn>
                        </p:par>
                        <p:par>
                          <p:cTn id="11" fill="hold" nodeType="afterGroup">
                            <p:stCondLst>
                              <p:cond delay="2000"/>
                            </p:stCondLst>
                            <p:childTnLst>
                              <p:par>
                                <p:cTn id="12" presetID="23" presetClass="entr" presetSubtype="16" fill="hold" nodeType="afterEffect">
                                  <p:stCondLst>
                                    <p:cond delay="0"/>
                                  </p:stCondLst>
                                  <p:childTnLst>
                                    <p:set>
                                      <p:cBhvr>
                                        <p:cTn id="13" dur="1" fill="hold">
                                          <p:stCondLst>
                                            <p:cond delay="0"/>
                                          </p:stCondLst>
                                        </p:cTn>
                                        <p:tgtEl>
                                          <p:spTgt spid="14346">
                                            <p:txEl>
                                              <p:pRg st="0" end="0"/>
                                            </p:txEl>
                                          </p:spTgt>
                                        </p:tgtEl>
                                        <p:attrNameLst>
                                          <p:attrName>style.visibility</p:attrName>
                                        </p:attrNameLst>
                                      </p:cBhvr>
                                      <p:to>
                                        <p:strVal val="visible"/>
                                      </p:to>
                                    </p:set>
                                    <p:anim calcmode="lin" valueType="num">
                                      <p:cBhvr>
                                        <p:cTn id="14" dur="500" fill="hold"/>
                                        <p:tgtEl>
                                          <p:spTgt spid="1434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4346">
                                            <p:txEl>
                                              <p:pRg st="0" end="0"/>
                                            </p:txEl>
                                          </p:spTgt>
                                        </p:tgtEl>
                                        <p:attrNameLst>
                                          <p:attrName>ppt_h</p:attrName>
                                        </p:attrNameLst>
                                      </p:cBhvr>
                                      <p:tavLst>
                                        <p:tav tm="0">
                                          <p:val>
                                            <p:fltVal val="0"/>
                                          </p:val>
                                        </p:tav>
                                        <p:tav tm="100000">
                                          <p:val>
                                            <p:strVal val="#ppt_h"/>
                                          </p:val>
                                        </p:tav>
                                      </p:tavLst>
                                    </p:anim>
                                  </p:childTnLst>
                                </p:cTn>
                              </p:par>
                            </p:childTnLst>
                          </p:cTn>
                        </p:par>
                        <p:par>
                          <p:cTn id="16" fill="hold">
                            <p:stCondLst>
                              <p:cond delay="2500"/>
                            </p:stCondLst>
                            <p:childTnLst>
                              <p:par>
                                <p:cTn id="17" presetID="23" presetClass="entr" presetSubtype="16" fill="hold" nodeType="afterEffect">
                                  <p:stCondLst>
                                    <p:cond delay="0"/>
                                  </p:stCondLst>
                                  <p:childTnLst>
                                    <p:set>
                                      <p:cBhvr>
                                        <p:cTn id="18" dur="1" fill="hold">
                                          <p:stCondLst>
                                            <p:cond delay="0"/>
                                          </p:stCondLst>
                                        </p:cTn>
                                        <p:tgtEl>
                                          <p:spTgt spid="14346">
                                            <p:txEl>
                                              <p:pRg st="1" end="1"/>
                                            </p:txEl>
                                          </p:spTgt>
                                        </p:tgtEl>
                                        <p:attrNameLst>
                                          <p:attrName>style.visibility</p:attrName>
                                        </p:attrNameLst>
                                      </p:cBhvr>
                                      <p:to>
                                        <p:strVal val="visible"/>
                                      </p:to>
                                    </p:set>
                                    <p:anim calcmode="lin" valueType="num">
                                      <p:cBhvr>
                                        <p:cTn id="19" dur="500" fill="hold"/>
                                        <p:tgtEl>
                                          <p:spTgt spid="1434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4346">
                                            <p:txEl>
                                              <p:pRg st="1" end="1"/>
                                            </p:txEl>
                                          </p:spTgt>
                                        </p:tgtEl>
                                        <p:attrNameLst>
                                          <p:attrName>ppt_h</p:attrName>
                                        </p:attrNameLst>
                                      </p:cBhvr>
                                      <p:tavLst>
                                        <p:tav tm="0">
                                          <p:val>
                                            <p:fltVal val="0"/>
                                          </p:val>
                                        </p:tav>
                                        <p:tav tm="100000">
                                          <p:val>
                                            <p:strVal val="#ppt_h"/>
                                          </p:val>
                                        </p:tav>
                                      </p:tavLst>
                                    </p:anim>
                                  </p:childTnLst>
                                </p:cTn>
                              </p:par>
                            </p:childTnLst>
                          </p:cTn>
                        </p:par>
                        <p:par>
                          <p:cTn id="21" fill="hold">
                            <p:stCondLst>
                              <p:cond delay="3000"/>
                            </p:stCondLst>
                            <p:childTnLst>
                              <p:par>
                                <p:cTn id="22" presetID="23" presetClass="entr" presetSubtype="16" fill="hold" nodeType="afterEffect">
                                  <p:stCondLst>
                                    <p:cond delay="0"/>
                                  </p:stCondLst>
                                  <p:childTnLst>
                                    <p:set>
                                      <p:cBhvr>
                                        <p:cTn id="23" dur="1" fill="hold">
                                          <p:stCondLst>
                                            <p:cond delay="0"/>
                                          </p:stCondLst>
                                        </p:cTn>
                                        <p:tgtEl>
                                          <p:spTgt spid="14346">
                                            <p:txEl>
                                              <p:pRg st="2" end="2"/>
                                            </p:txEl>
                                          </p:spTgt>
                                        </p:tgtEl>
                                        <p:attrNameLst>
                                          <p:attrName>style.visibility</p:attrName>
                                        </p:attrNameLst>
                                      </p:cBhvr>
                                      <p:to>
                                        <p:strVal val="visible"/>
                                      </p:to>
                                    </p:set>
                                    <p:anim calcmode="lin" valueType="num">
                                      <p:cBhvr>
                                        <p:cTn id="24" dur="500" fill="hold"/>
                                        <p:tgtEl>
                                          <p:spTgt spid="14346">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14346">
                                            <p:txEl>
                                              <p:pRg st="2" end="2"/>
                                            </p:txEl>
                                          </p:spTgt>
                                        </p:tgtEl>
                                        <p:attrNameLst>
                                          <p:attrName>ppt_h</p:attrName>
                                        </p:attrNameLst>
                                      </p:cBhvr>
                                      <p:tavLst>
                                        <p:tav tm="0">
                                          <p:val>
                                            <p:fltVal val="0"/>
                                          </p:val>
                                        </p:tav>
                                        <p:tav tm="100000">
                                          <p:val>
                                            <p:strVal val="#ppt_h"/>
                                          </p:val>
                                        </p:tav>
                                      </p:tavLst>
                                    </p:anim>
                                  </p:childTnLst>
                                </p:cTn>
                              </p:par>
                            </p:childTnLst>
                          </p:cTn>
                        </p:par>
                        <p:par>
                          <p:cTn id="26" fill="hold">
                            <p:stCondLst>
                              <p:cond delay="3500"/>
                            </p:stCondLst>
                            <p:childTnLst>
                              <p:par>
                                <p:cTn id="27" presetID="23" presetClass="entr" presetSubtype="16" fill="hold" nodeType="afterEffect">
                                  <p:stCondLst>
                                    <p:cond delay="0"/>
                                  </p:stCondLst>
                                  <p:childTnLst>
                                    <p:set>
                                      <p:cBhvr>
                                        <p:cTn id="28" dur="1" fill="hold">
                                          <p:stCondLst>
                                            <p:cond delay="0"/>
                                          </p:stCondLst>
                                        </p:cTn>
                                        <p:tgtEl>
                                          <p:spTgt spid="14346">
                                            <p:txEl>
                                              <p:pRg st="3" end="3"/>
                                            </p:txEl>
                                          </p:spTgt>
                                        </p:tgtEl>
                                        <p:attrNameLst>
                                          <p:attrName>style.visibility</p:attrName>
                                        </p:attrNameLst>
                                      </p:cBhvr>
                                      <p:to>
                                        <p:strVal val="visible"/>
                                      </p:to>
                                    </p:set>
                                    <p:anim calcmode="lin" valueType="num">
                                      <p:cBhvr>
                                        <p:cTn id="29" dur="500" fill="hold"/>
                                        <p:tgtEl>
                                          <p:spTgt spid="1434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14346">
                                            <p:txEl>
                                              <p:pRg st="3" end="3"/>
                                            </p:txEl>
                                          </p:spTgt>
                                        </p:tgtEl>
                                        <p:attrNameLst>
                                          <p:attrName>ppt_h</p:attrName>
                                        </p:attrNameLst>
                                      </p:cBhvr>
                                      <p:tavLst>
                                        <p:tav tm="0">
                                          <p:val>
                                            <p:fltVal val="0"/>
                                          </p:val>
                                        </p:tav>
                                        <p:tav tm="100000">
                                          <p:val>
                                            <p:strVal val="#ppt_h"/>
                                          </p:val>
                                        </p:tav>
                                      </p:tavLst>
                                    </p:anim>
                                  </p:childTnLst>
                                </p:cTn>
                              </p:par>
                            </p:childTnLst>
                          </p:cTn>
                        </p:par>
                        <p:par>
                          <p:cTn id="31" fill="hold" nodeType="afterGroup">
                            <p:stCondLst>
                              <p:cond delay="4000"/>
                            </p:stCondLst>
                            <p:childTnLst>
                              <p:par>
                                <p:cTn id="32" presetID="23" presetClass="entr" presetSubtype="16" fill="hold" grpId="0" nodeType="afterEffect">
                                  <p:stCondLst>
                                    <p:cond delay="0"/>
                                  </p:stCondLst>
                                  <p:childTnLst>
                                    <p:set>
                                      <p:cBhvr>
                                        <p:cTn id="33" dur="1" fill="hold">
                                          <p:stCondLst>
                                            <p:cond delay="0"/>
                                          </p:stCondLst>
                                        </p:cTn>
                                        <p:tgtEl>
                                          <p:spTgt spid="14347"/>
                                        </p:tgtEl>
                                        <p:attrNameLst>
                                          <p:attrName>style.visibility</p:attrName>
                                        </p:attrNameLst>
                                      </p:cBhvr>
                                      <p:to>
                                        <p:strVal val="visible"/>
                                      </p:to>
                                    </p:set>
                                    <p:anim calcmode="lin" valueType="num">
                                      <p:cBhvr>
                                        <p:cTn id="34" dur="500" fill="hold"/>
                                        <p:tgtEl>
                                          <p:spTgt spid="14347"/>
                                        </p:tgtEl>
                                        <p:attrNameLst>
                                          <p:attrName>ppt_w</p:attrName>
                                        </p:attrNameLst>
                                      </p:cBhvr>
                                      <p:tavLst>
                                        <p:tav tm="0">
                                          <p:val>
                                            <p:fltVal val="0"/>
                                          </p:val>
                                        </p:tav>
                                        <p:tav tm="100000">
                                          <p:val>
                                            <p:strVal val="#ppt_w"/>
                                          </p:val>
                                        </p:tav>
                                      </p:tavLst>
                                    </p:anim>
                                    <p:anim calcmode="lin" valueType="num">
                                      <p:cBhvr>
                                        <p:cTn id="35" dur="500" fill="hold"/>
                                        <p:tgtEl>
                                          <p:spTgt spid="143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animBg="1"/>
      <p:bldP spid="1434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3"/>
          <p:cNvGrpSpPr>
            <a:grpSpLocks noGrp="1" noUngrp="1" noChangeAspect="1"/>
          </p:cNvGrpSpPr>
          <p:nvPr/>
        </p:nvGrpSpPr>
        <p:grpSpPr bwMode="auto">
          <a:xfrm>
            <a:off x="0" y="0"/>
            <a:ext cx="9144000" cy="6858000"/>
            <a:chOff x="685800" y="836613"/>
            <a:chExt cx="7772400" cy="5828884"/>
          </a:xfrm>
        </p:grpSpPr>
        <p:pic>
          <p:nvPicPr>
            <p:cNvPr id="18440" name="Picture 1" descr="Hazor aerial from southeast, tbs112120011"/>
            <p:cNvPicPr>
              <a:picLocks noRot="1" noChangeAspect="1" noMove="1" noResize="1"/>
            </p:cNvPicPr>
            <p:nvPr isPhoto="1"/>
          </p:nvPicPr>
          <p:blipFill>
            <a:blip r:embed="rId3"/>
            <a:srcRect/>
            <a:stretch>
              <a:fillRect/>
            </a:stretch>
          </p:blipFill>
          <p:spPr bwMode="auto">
            <a:xfrm>
              <a:off x="685800" y="836613"/>
              <a:ext cx="7772400" cy="5184775"/>
            </a:xfrm>
            <a:prstGeom prst="rect">
              <a:avLst/>
            </a:prstGeom>
            <a:noFill/>
            <a:ln w="9525">
              <a:noFill/>
              <a:miter lim="800000"/>
              <a:headEnd/>
              <a:tailEnd/>
            </a:ln>
          </p:spPr>
        </p:pic>
        <p:sp>
          <p:nvSpPr>
            <p:cNvPr id="18441" name="Rectangle 2"/>
            <p:cNvSpPr>
              <a:spLocks noChangeArrowheads="1"/>
            </p:cNvSpPr>
            <p:nvPr/>
          </p:nvSpPr>
          <p:spPr bwMode="auto">
            <a:xfrm>
              <a:off x="685800" y="6059488"/>
              <a:ext cx="7772400" cy="606009"/>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Arial" charset="0"/>
                </a:rPr>
                <a:t>Hazor aerial from southeast—upper and lower cities were within walls, the walls enclosing about 200 acres</a:t>
              </a:r>
            </a:p>
          </p:txBody>
        </p:sp>
      </p:grpSp>
      <p:sp>
        <p:nvSpPr>
          <p:cNvPr id="6" name="Line 8"/>
          <p:cNvSpPr>
            <a:spLocks noChangeShapeType="1"/>
          </p:cNvSpPr>
          <p:nvPr/>
        </p:nvSpPr>
        <p:spPr bwMode="auto">
          <a:xfrm>
            <a:off x="1447800" y="1143000"/>
            <a:ext cx="381000" cy="838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7" name="Text Box 15"/>
          <p:cNvSpPr txBox="1">
            <a:spLocks noChangeArrowheads="1"/>
          </p:cNvSpPr>
          <p:nvPr/>
        </p:nvSpPr>
        <p:spPr bwMode="auto">
          <a:xfrm>
            <a:off x="457200" y="762000"/>
            <a:ext cx="1222235"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upper tell</a:t>
            </a:r>
          </a:p>
        </p:txBody>
      </p:sp>
      <p:sp>
        <p:nvSpPr>
          <p:cNvPr id="8" name="Text Box 15"/>
          <p:cNvSpPr txBox="1">
            <a:spLocks noChangeArrowheads="1"/>
          </p:cNvSpPr>
          <p:nvPr/>
        </p:nvSpPr>
        <p:spPr bwMode="auto">
          <a:xfrm>
            <a:off x="4343400" y="1371600"/>
            <a:ext cx="1203199"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lower city</a:t>
            </a:r>
          </a:p>
        </p:txBody>
      </p:sp>
      <p:sp>
        <p:nvSpPr>
          <p:cNvPr id="9" name="Text Box 15"/>
          <p:cNvSpPr txBox="1">
            <a:spLocks noChangeArrowheads="1"/>
          </p:cNvSpPr>
          <p:nvPr/>
        </p:nvSpPr>
        <p:spPr bwMode="auto">
          <a:xfrm>
            <a:off x="5562600" y="3124200"/>
            <a:ext cx="1203199"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lower city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21E87B3C-FE82-419B-94CC-7680D74A8A9C}"/>
              </a:ext>
            </a:extLst>
          </p:cNvPr>
          <p:cNvSpPr>
            <a:spLocks noChangeArrowheads="1"/>
          </p:cNvSpPr>
          <p:nvPr/>
        </p:nvSpPr>
        <p:spPr bwMode="auto">
          <a:xfrm>
            <a:off x="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1" name="Rectangle 5">
            <a:extLst>
              <a:ext uri="{FF2B5EF4-FFF2-40B4-BE49-F238E27FC236}">
                <a16:creationId xmlns:a16="http://schemas.microsoft.com/office/drawing/2014/main" id="{6D8C1B15-EDF8-4488-BFAC-5A7F10FBC31F}"/>
              </a:ext>
            </a:extLst>
          </p:cNvPr>
          <p:cNvSpPr>
            <a:spLocks noChangeArrowheads="1"/>
          </p:cNvSpPr>
          <p:nvPr/>
        </p:nvSpPr>
        <p:spPr bwMode="auto">
          <a:xfrm>
            <a:off x="891540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3" name="Rectangle 7">
            <a:extLst>
              <a:ext uri="{FF2B5EF4-FFF2-40B4-BE49-F238E27FC236}">
                <a16:creationId xmlns:a16="http://schemas.microsoft.com/office/drawing/2014/main" id="{401810FA-F8DE-47EC-893D-CBB9E7226B1E}"/>
              </a:ext>
            </a:extLst>
          </p:cNvPr>
          <p:cNvSpPr>
            <a:spLocks noChangeArrowheads="1"/>
          </p:cNvSpPr>
          <p:nvPr/>
        </p:nvSpPr>
        <p:spPr bwMode="auto">
          <a:xfrm>
            <a:off x="0" y="662940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5" name="Rectangle 9">
            <a:extLst>
              <a:ext uri="{FF2B5EF4-FFF2-40B4-BE49-F238E27FC236}">
                <a16:creationId xmlns:a16="http://schemas.microsoft.com/office/drawing/2014/main" id="{3AF871A1-D494-4D8A-9EDA-5C36DCBA74E5}"/>
              </a:ext>
            </a:extLst>
          </p:cNvPr>
          <p:cNvSpPr>
            <a:spLocks noGrp="1" noChangeArrowheads="1"/>
          </p:cNvSpPr>
          <p:nvPr>
            <p:ph type="body" idx="1"/>
          </p:nvPr>
        </p:nvSpPr>
        <p:spPr>
          <a:xfrm>
            <a:off x="228600" y="228600"/>
            <a:ext cx="3606554" cy="6400800"/>
          </a:xfrm>
        </p:spPr>
        <p:txBody>
          <a:bodyPr/>
          <a:lstStyle/>
          <a:p>
            <a:pPr marL="57150" indent="0" eaLnBrk="1" hangingPunct="1">
              <a:buNone/>
            </a:pPr>
            <a:r>
              <a:rPr lang="en-US" altLang="en-US" sz="2800" b="1" dirty="0">
                <a:solidFill>
                  <a:srgbClr val="000000"/>
                </a:solidFill>
                <a:latin typeface="Calibri" panose="020F0502020204030204" pitchFamily="34" charset="0"/>
                <a:cs typeface="Calibri" panose="020F0502020204030204" pitchFamily="34" charset="0"/>
              </a:rPr>
              <a:t>While Hazor is named, Joshua also took a number of other cities in the north.  (Josh. 11:12-13)</a:t>
            </a:r>
            <a:endParaRPr lang="en-US" altLang="en-US" sz="2800" b="1" dirty="0">
              <a:latin typeface="Calibri" panose="020F0502020204030204" pitchFamily="34" charset="0"/>
              <a:cs typeface="Calibri" panose="020F0502020204030204" pitchFamily="34" charset="0"/>
            </a:endParaRPr>
          </a:p>
        </p:txBody>
      </p:sp>
      <p:pic>
        <p:nvPicPr>
          <p:cNvPr id="4107" name="Picture 11">
            <a:extLst>
              <a:ext uri="{FF2B5EF4-FFF2-40B4-BE49-F238E27FC236}">
                <a16:creationId xmlns:a16="http://schemas.microsoft.com/office/drawing/2014/main" id="{529D5BCE-8991-431B-ADE4-C3BD9F808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154" y="228600"/>
            <a:ext cx="508024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a:extLst>
              <a:ext uri="{FF2B5EF4-FFF2-40B4-BE49-F238E27FC236}">
                <a16:creationId xmlns:a16="http://schemas.microsoft.com/office/drawing/2014/main" id="{F007C1CB-9718-40DD-ADC5-1522091AA6BE}"/>
              </a:ext>
            </a:extLst>
          </p:cNvPr>
          <p:cNvSpPr>
            <a:spLocks noChangeArrowheads="1"/>
          </p:cNvSpPr>
          <p:nvPr/>
        </p:nvSpPr>
        <p:spPr bwMode="auto">
          <a:xfrm>
            <a:off x="0" y="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Isosceles Triangle 1">
            <a:extLst>
              <a:ext uri="{FF2B5EF4-FFF2-40B4-BE49-F238E27FC236}">
                <a16:creationId xmlns:a16="http://schemas.microsoft.com/office/drawing/2014/main" id="{CB5BAEA2-E869-482A-B9F4-A408C3F3951D}"/>
              </a:ext>
            </a:extLst>
          </p:cNvPr>
          <p:cNvSpPr/>
          <p:nvPr/>
        </p:nvSpPr>
        <p:spPr>
          <a:xfrm>
            <a:off x="7133800" y="3831604"/>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12B6FC0F-0A0D-421C-8CEE-282BAC276EB7}"/>
              </a:ext>
            </a:extLst>
          </p:cNvPr>
          <p:cNvSpPr/>
          <p:nvPr/>
        </p:nvSpPr>
        <p:spPr>
          <a:xfrm>
            <a:off x="6928060" y="3781888"/>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EBBF4096-DABC-48ED-99FB-3F7BDD80A9E4}"/>
              </a:ext>
            </a:extLst>
          </p:cNvPr>
          <p:cNvSpPr/>
          <p:nvPr/>
        </p:nvSpPr>
        <p:spPr>
          <a:xfrm>
            <a:off x="6468345" y="3915944"/>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E5206D5B-B500-4AD2-918F-E455A8068FA3}"/>
              </a:ext>
            </a:extLst>
          </p:cNvPr>
          <p:cNvSpPr/>
          <p:nvPr/>
        </p:nvSpPr>
        <p:spPr>
          <a:xfrm>
            <a:off x="5768489" y="4441206"/>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FCA04588-7793-489D-B9A0-0D306EA0BCFB}"/>
              </a:ext>
            </a:extLst>
          </p:cNvPr>
          <p:cNvSpPr/>
          <p:nvPr/>
        </p:nvSpPr>
        <p:spPr>
          <a:xfrm>
            <a:off x="6745180" y="4101928"/>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23E02EF-EC6C-4995-A839-8009BA257EB0}"/>
              </a:ext>
            </a:extLst>
          </p:cNvPr>
          <p:cNvSpPr/>
          <p:nvPr/>
        </p:nvSpPr>
        <p:spPr>
          <a:xfrm>
            <a:off x="6616305" y="4568157"/>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FF6EB47F-8680-450D-BBE1-4880E89F1BFB}"/>
              </a:ext>
            </a:extLst>
          </p:cNvPr>
          <p:cNvSpPr/>
          <p:nvPr/>
        </p:nvSpPr>
        <p:spPr>
          <a:xfrm>
            <a:off x="6481291" y="4682457"/>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1E00433-11E8-4E00-AA6B-EC3CC3422F1D}"/>
              </a:ext>
            </a:extLst>
          </p:cNvPr>
          <p:cNvSpPr/>
          <p:nvPr/>
        </p:nvSpPr>
        <p:spPr>
          <a:xfrm>
            <a:off x="5882789" y="4256995"/>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A03D20B7-C4EF-4D16-8E99-DBEB98A44ADA}"/>
              </a:ext>
            </a:extLst>
          </p:cNvPr>
          <p:cNvSpPr/>
          <p:nvPr/>
        </p:nvSpPr>
        <p:spPr>
          <a:xfrm>
            <a:off x="6089270" y="3831604"/>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76B1D39F-49DF-4E22-9674-772CF67CDE2E}"/>
              </a:ext>
            </a:extLst>
          </p:cNvPr>
          <p:cNvSpPr/>
          <p:nvPr/>
        </p:nvSpPr>
        <p:spPr>
          <a:xfrm>
            <a:off x="6241670" y="3984004"/>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7A615CB-C64F-403A-9432-5482C343F293}"/>
              </a:ext>
            </a:extLst>
          </p:cNvPr>
          <p:cNvSpPr/>
          <p:nvPr/>
        </p:nvSpPr>
        <p:spPr>
          <a:xfrm>
            <a:off x="6037742" y="4059690"/>
            <a:ext cx="274320" cy="27432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0922ABDE-EC30-48C3-830C-1775AB1821A4}"/>
              </a:ext>
            </a:extLst>
          </p:cNvPr>
          <p:cNvSpPr/>
          <p:nvPr/>
        </p:nvSpPr>
        <p:spPr>
          <a:xfrm>
            <a:off x="7065220" y="1411219"/>
            <a:ext cx="365760" cy="36576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41843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fade">
                                      <p:cBhvr>
                                        <p:cTn id="7" dur="2000"/>
                                        <p:tgtEl>
                                          <p:spTgt spid="4107"/>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4105">
                                            <p:txEl>
                                              <p:pRg st="0" end="0"/>
                                            </p:txEl>
                                          </p:spTgt>
                                        </p:tgtEl>
                                        <p:attrNameLst>
                                          <p:attrName>style.visibility</p:attrName>
                                        </p:attrNameLst>
                                      </p:cBhvr>
                                      <p:to>
                                        <p:strVal val="visible"/>
                                      </p:to>
                                    </p:set>
                                    <p:animEffect transition="in" filter="dissolve">
                                      <p:cBhvr>
                                        <p:cTn id="11" dur="500"/>
                                        <p:tgtEl>
                                          <p:spTgt spid="41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26" hidden="1"/>
          <p:cNvSpPr>
            <a:spLocks noGrp="1" noChangeArrowheads="1"/>
          </p:cNvSpPr>
          <p:nvPr>
            <p:ph type="title"/>
          </p:nvPr>
        </p:nvSpPr>
        <p:spPr/>
        <p:txBody>
          <a:bodyPr/>
          <a:lstStyle/>
          <a:p>
            <a:pPr eaLnBrk="1" hangingPunct="1"/>
            <a:endParaRPr lang="en-US"/>
          </a:p>
        </p:txBody>
      </p:sp>
      <p:pic>
        <p:nvPicPr>
          <p:cNvPr id="102402" name="Picture 1027" descr="Huleh basin and Mt Hermon from Hazor, tb p040903"/>
          <p:cNvPicPr preferRelativeResize="0">
            <a:picLocks noChangeAspect="1" noChangeArrowheads="1"/>
          </p:cNvPicPr>
          <p:nvPr>
            <p:custDataLst>
              <p:tags r:id="rId1"/>
            </p:custDataLst>
          </p:nvPr>
        </p:nvPicPr>
        <p:blipFill>
          <a:blip r:embed="rId4"/>
          <a:srcRect/>
          <a:stretch>
            <a:fillRect/>
          </a:stretch>
        </p:blipFill>
        <p:spPr bwMode="auto">
          <a:xfrm>
            <a:off x="0" y="0"/>
            <a:ext cx="9144000" cy="6864350"/>
          </a:xfrm>
          <a:prstGeom prst="rect">
            <a:avLst/>
          </a:prstGeom>
          <a:noFill/>
          <a:ln w="9525">
            <a:noFill/>
            <a:miter lim="800000"/>
            <a:headEnd/>
            <a:tailEnd/>
          </a:ln>
        </p:spPr>
      </p:pic>
      <p:sp>
        <p:nvSpPr>
          <p:cNvPr id="56324" name="Text Box 1028"/>
          <p:cNvSpPr txBox="1">
            <a:spLocks noChangeArrowheads="1"/>
          </p:cNvSpPr>
          <p:nvPr/>
        </p:nvSpPr>
        <p:spPr bwMode="auto">
          <a:xfrm>
            <a:off x="0" y="6394450"/>
            <a:ext cx="91440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Mount Hermon from Hazor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7E957-E608-4FE3-A223-055F047233E8}"/>
              </a:ext>
            </a:extLst>
          </p:cNvPr>
          <p:cNvSpPr txBox="1"/>
          <p:nvPr/>
        </p:nvSpPr>
        <p:spPr>
          <a:xfrm>
            <a:off x="301841" y="257453"/>
            <a:ext cx="8558074"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JOSH. 11:19-20—”19  There was not a city that made peace with the people of Israel except the Hivites, the inhabitants of Gibeon.  They took them all in battle.  20  For it was the LORD’s doing to harden their hearts that they should come against Israel in battle, in order that they should be devoted to destruction and should receive no mercy but be destroyed, just as the LORD commanded Moses.”  (ESV)</a:t>
            </a:r>
          </a:p>
        </p:txBody>
      </p:sp>
    </p:spTree>
    <p:extLst>
      <p:ext uri="{BB962C8B-B14F-4D97-AF65-F5344CB8AC3E}">
        <p14:creationId xmlns:p14="http://schemas.microsoft.com/office/powerpoint/2010/main" val="138019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7E957-E608-4FE3-A223-055F047233E8}"/>
              </a:ext>
            </a:extLst>
          </p:cNvPr>
          <p:cNvSpPr txBox="1"/>
          <p:nvPr/>
        </p:nvSpPr>
        <p:spPr>
          <a:xfrm>
            <a:off x="301841" y="257453"/>
            <a:ext cx="8558074"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AN OVERALL 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JOSH. 11:23—”23  So Joshua took the whole land, according to all that the LORD had spoken to Moses.  And Joshua gave it for an inheritance to Israel according to their tribal allotments.  </a:t>
            </a:r>
            <a:r>
              <a:rPr kumimoji="0" lang="en-US" sz="3600" b="1" i="1" u="sng" strike="noStrike" kern="1200" cap="none" spc="0" normalizeH="0" baseline="0" noProof="0" dirty="0">
                <a:ln>
                  <a:noFill/>
                </a:ln>
                <a:solidFill>
                  <a:srgbClr val="FFFF00"/>
                </a:solidFill>
                <a:effectLst/>
                <a:uLnTx/>
                <a:uFillTx/>
                <a:latin typeface="Calibri"/>
                <a:ea typeface="+mn-ea"/>
                <a:cs typeface="+mn-cs"/>
              </a:rPr>
              <a:t>And the land had rest from war</a:t>
            </a:r>
            <a:r>
              <a:rPr kumimoji="0" lang="en-US" sz="3600" b="1" i="0" u="none" strike="noStrike" kern="1200" cap="none" spc="0" normalizeH="0" baseline="0" noProof="0" dirty="0">
                <a:ln>
                  <a:noFill/>
                </a:ln>
                <a:solidFill>
                  <a:prstClr val="white"/>
                </a:solidFill>
                <a:effectLst/>
                <a:uLnTx/>
                <a:uFillTx/>
                <a:latin typeface="Calibri"/>
                <a:ea typeface="+mn-ea"/>
                <a:cs typeface="+mn-cs"/>
              </a:rPr>
              <a:t>.”  (ESV)</a:t>
            </a:r>
          </a:p>
        </p:txBody>
      </p:sp>
    </p:spTree>
    <p:extLst>
      <p:ext uri="{BB962C8B-B14F-4D97-AF65-F5344CB8AC3E}">
        <p14:creationId xmlns:p14="http://schemas.microsoft.com/office/powerpoint/2010/main" val="1409544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a:extLst>
              <a:ext uri="{FF2B5EF4-FFF2-40B4-BE49-F238E27FC236}">
                <a16:creationId xmlns:a16="http://schemas.microsoft.com/office/drawing/2014/main" id="{EA9888B3-E3CC-461E-BB48-EF2E7A1EF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363" y="1143000"/>
            <a:ext cx="40846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a:extLst>
              <a:ext uri="{FF2B5EF4-FFF2-40B4-BE49-F238E27FC236}">
                <a16:creationId xmlns:a16="http://schemas.microsoft.com/office/drawing/2014/main" id="{F2CC7A70-D0A9-4F92-BBFF-58720A9958E5}"/>
              </a:ext>
            </a:extLst>
          </p:cNvPr>
          <p:cNvSpPr>
            <a:spLocks noGrp="1" noChangeArrowheads="1"/>
          </p:cNvSpPr>
          <p:nvPr>
            <p:ph type="title"/>
          </p:nvPr>
        </p:nvSpPr>
        <p:spPr>
          <a:xfrm>
            <a:off x="228600" y="228600"/>
            <a:ext cx="8686800" cy="884238"/>
          </a:xfrm>
          <a:effectLst>
            <a:outerShdw dist="35921" dir="2700000" algn="ctr" rotWithShape="0">
              <a:schemeClr val="bg1"/>
            </a:outerShdw>
          </a:effectLst>
        </p:spPr>
        <p:txBody>
          <a:bodyPr/>
          <a:lstStyle/>
          <a:p>
            <a:pPr eaLnBrk="1" hangingPunct="1">
              <a:defRPr/>
            </a:pPr>
            <a:r>
              <a:rPr lang="en-US" sz="4800" b="1" dirty="0">
                <a:latin typeface="+mn-lt"/>
              </a:rPr>
              <a:t>The Land Promise Fulfilled</a:t>
            </a:r>
          </a:p>
        </p:txBody>
      </p:sp>
      <p:sp>
        <p:nvSpPr>
          <p:cNvPr id="5124" name="Rectangle 5">
            <a:extLst>
              <a:ext uri="{FF2B5EF4-FFF2-40B4-BE49-F238E27FC236}">
                <a16:creationId xmlns:a16="http://schemas.microsoft.com/office/drawing/2014/main" id="{F820331F-DE50-4614-85FE-55A9D173C764}"/>
              </a:ext>
            </a:extLst>
          </p:cNvPr>
          <p:cNvSpPr>
            <a:spLocks noChangeArrowheads="1"/>
          </p:cNvSpPr>
          <p:nvPr/>
        </p:nvSpPr>
        <p:spPr bwMode="auto">
          <a:xfrm>
            <a:off x="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5" name="Rectangle 6">
            <a:extLst>
              <a:ext uri="{FF2B5EF4-FFF2-40B4-BE49-F238E27FC236}">
                <a16:creationId xmlns:a16="http://schemas.microsoft.com/office/drawing/2014/main" id="{0D535560-F6B4-4A3A-A8F8-25F0E183AC34}"/>
              </a:ext>
            </a:extLst>
          </p:cNvPr>
          <p:cNvSpPr>
            <a:spLocks noChangeArrowheads="1"/>
          </p:cNvSpPr>
          <p:nvPr/>
        </p:nvSpPr>
        <p:spPr bwMode="auto">
          <a:xfrm>
            <a:off x="891540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6" name="Rectangle 7">
            <a:extLst>
              <a:ext uri="{FF2B5EF4-FFF2-40B4-BE49-F238E27FC236}">
                <a16:creationId xmlns:a16="http://schemas.microsoft.com/office/drawing/2014/main" id="{D43EF3A5-057B-4CB3-AA67-D528CF2F7927}"/>
              </a:ext>
            </a:extLst>
          </p:cNvPr>
          <p:cNvSpPr>
            <a:spLocks noChangeArrowheads="1"/>
          </p:cNvSpPr>
          <p:nvPr/>
        </p:nvSpPr>
        <p:spPr bwMode="auto">
          <a:xfrm>
            <a:off x="0" y="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7" name="Rectangle 8">
            <a:extLst>
              <a:ext uri="{FF2B5EF4-FFF2-40B4-BE49-F238E27FC236}">
                <a16:creationId xmlns:a16="http://schemas.microsoft.com/office/drawing/2014/main" id="{C1F3FC75-98D9-4BE7-AF21-D58AE6307AD0}"/>
              </a:ext>
            </a:extLst>
          </p:cNvPr>
          <p:cNvSpPr>
            <a:spLocks noChangeArrowheads="1"/>
          </p:cNvSpPr>
          <p:nvPr/>
        </p:nvSpPr>
        <p:spPr bwMode="auto">
          <a:xfrm>
            <a:off x="0" y="662940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5" name="Rectangle 3">
            <a:extLst>
              <a:ext uri="{FF2B5EF4-FFF2-40B4-BE49-F238E27FC236}">
                <a16:creationId xmlns:a16="http://schemas.microsoft.com/office/drawing/2014/main" id="{99DFD293-D1C5-49AA-814C-C13A4FC9F8E6}"/>
              </a:ext>
            </a:extLst>
          </p:cNvPr>
          <p:cNvSpPr>
            <a:spLocks noGrp="1" noChangeArrowheads="1"/>
          </p:cNvSpPr>
          <p:nvPr>
            <p:ph type="body" idx="1"/>
          </p:nvPr>
        </p:nvSpPr>
        <p:spPr>
          <a:xfrm>
            <a:off x="228600" y="1219200"/>
            <a:ext cx="4419600" cy="5486400"/>
          </a:xfrm>
        </p:spPr>
        <p:txBody>
          <a:bodyPr/>
          <a:lstStyle/>
          <a:p>
            <a:pPr eaLnBrk="1" hangingPunct="1">
              <a:lnSpc>
                <a:spcPct val="90000"/>
              </a:lnSpc>
            </a:pPr>
            <a:r>
              <a:rPr lang="en-US" altLang="en-US" dirty="0"/>
              <a:t>Joshua was told to divide the land between the tribes.</a:t>
            </a:r>
          </a:p>
          <a:p>
            <a:pPr lvl="1" eaLnBrk="1" hangingPunct="1">
              <a:lnSpc>
                <a:spcPct val="90000"/>
              </a:lnSpc>
            </a:pPr>
            <a:r>
              <a:rPr lang="en-US" altLang="en-US" sz="3000" dirty="0"/>
              <a:t>The LORD would help each tribe finish the task of clearing its possession.</a:t>
            </a:r>
          </a:p>
        </p:txBody>
      </p:sp>
      <p:cxnSp>
        <p:nvCxnSpPr>
          <p:cNvPr id="10" name="Straight Connector 9">
            <a:extLst>
              <a:ext uri="{FF2B5EF4-FFF2-40B4-BE49-F238E27FC236}">
                <a16:creationId xmlns:a16="http://schemas.microsoft.com/office/drawing/2014/main" id="{A8BB0846-8EC0-4ED8-AF2C-F81B6E88D8B3}"/>
              </a:ext>
            </a:extLst>
          </p:cNvPr>
          <p:cNvCxnSpPr/>
          <p:nvPr/>
        </p:nvCxnSpPr>
        <p:spPr>
          <a:xfrm>
            <a:off x="762000" y="1066800"/>
            <a:ext cx="762000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fade">
                                      <p:cBhvr>
                                        <p:cTn id="7" dur="2000"/>
                                        <p:tgtEl>
                                          <p:spTgt spid="3086"/>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 calcmode="lin" valueType="num">
                                      <p:cBhvr>
                                        <p:cTn id="11" dur="500" fill="hold"/>
                                        <p:tgtEl>
                                          <p:spTgt spid="307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75">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9" presetClass="entr" presetSubtype="0" fill="hold" nodeType="afterEffect">
                                  <p:stCondLst>
                                    <p:cond delay="0"/>
                                  </p:stCondLst>
                                  <p:childTnLst>
                                    <p:set>
                                      <p:cBhvr>
                                        <p:cTn id="15" dur="1" fill="hold">
                                          <p:stCondLst>
                                            <p:cond delay="0"/>
                                          </p:stCondLst>
                                        </p:cTn>
                                        <p:tgtEl>
                                          <p:spTgt spid="3075">
                                            <p:txEl>
                                              <p:pRg st="1" end="1"/>
                                            </p:txEl>
                                          </p:spTgt>
                                        </p:tgtEl>
                                        <p:attrNameLst>
                                          <p:attrName>style.visibility</p:attrName>
                                        </p:attrNameLst>
                                      </p:cBhvr>
                                      <p:to>
                                        <p:strVal val="visible"/>
                                      </p:to>
                                    </p:set>
                                    <p:animEffect transition="in" filter="dissolve">
                                      <p:cBhvr>
                                        <p:cTn id="16"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F2F88BC7-C39F-4A5C-9C22-E6C8F33B455F}"/>
              </a:ext>
            </a:extLst>
          </p:cNvPr>
          <p:cNvSpPr>
            <a:spLocks noChangeArrowheads="1"/>
          </p:cNvSpPr>
          <p:nvPr/>
        </p:nvSpPr>
        <p:spPr bwMode="auto">
          <a:xfrm>
            <a:off x="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7" name="Rectangle 5">
            <a:extLst>
              <a:ext uri="{FF2B5EF4-FFF2-40B4-BE49-F238E27FC236}">
                <a16:creationId xmlns:a16="http://schemas.microsoft.com/office/drawing/2014/main" id="{FBA63CA1-4DA3-4FCF-A3A7-984487789CE3}"/>
              </a:ext>
            </a:extLst>
          </p:cNvPr>
          <p:cNvSpPr>
            <a:spLocks noChangeArrowheads="1"/>
          </p:cNvSpPr>
          <p:nvPr/>
        </p:nvSpPr>
        <p:spPr bwMode="auto">
          <a:xfrm>
            <a:off x="891540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6">
            <a:extLst>
              <a:ext uri="{FF2B5EF4-FFF2-40B4-BE49-F238E27FC236}">
                <a16:creationId xmlns:a16="http://schemas.microsoft.com/office/drawing/2014/main" id="{C5BCF17E-818E-46EF-AECA-D3CD89F36A68}"/>
              </a:ext>
            </a:extLst>
          </p:cNvPr>
          <p:cNvSpPr>
            <a:spLocks noChangeArrowheads="1"/>
          </p:cNvSpPr>
          <p:nvPr/>
        </p:nvSpPr>
        <p:spPr bwMode="auto">
          <a:xfrm>
            <a:off x="0" y="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9" name="Rectangle 7">
            <a:extLst>
              <a:ext uri="{FF2B5EF4-FFF2-40B4-BE49-F238E27FC236}">
                <a16:creationId xmlns:a16="http://schemas.microsoft.com/office/drawing/2014/main" id="{DA4B8773-B5BB-4302-9376-A389D5769C11}"/>
              </a:ext>
            </a:extLst>
          </p:cNvPr>
          <p:cNvSpPr>
            <a:spLocks noChangeArrowheads="1"/>
          </p:cNvSpPr>
          <p:nvPr/>
        </p:nvSpPr>
        <p:spPr bwMode="auto">
          <a:xfrm>
            <a:off x="0" y="662940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5" name="Rectangle 9">
            <a:extLst>
              <a:ext uri="{FF2B5EF4-FFF2-40B4-BE49-F238E27FC236}">
                <a16:creationId xmlns:a16="http://schemas.microsoft.com/office/drawing/2014/main" id="{F2528ED8-BEEF-4248-8479-03665CFAC632}"/>
              </a:ext>
            </a:extLst>
          </p:cNvPr>
          <p:cNvSpPr>
            <a:spLocks noGrp="1" noChangeArrowheads="1"/>
          </p:cNvSpPr>
          <p:nvPr>
            <p:ph type="body" idx="1"/>
          </p:nvPr>
        </p:nvSpPr>
        <p:spPr>
          <a:xfrm>
            <a:off x="228600" y="1143000"/>
            <a:ext cx="4495800" cy="5486400"/>
          </a:xfrm>
        </p:spPr>
        <p:txBody>
          <a:bodyPr/>
          <a:lstStyle/>
          <a:p>
            <a:pPr eaLnBrk="1" hangingPunct="1"/>
            <a:r>
              <a:rPr lang="en-US" altLang="en-US" dirty="0"/>
              <a:t>Joshua 13-19 describes the border lines of the tribal territories in detail.</a:t>
            </a:r>
          </a:p>
          <a:p>
            <a:pPr lvl="1" eaLnBrk="1" hangingPunct="1"/>
            <a:r>
              <a:rPr lang="en-US" altLang="en-US" sz="3000" dirty="0"/>
              <a:t>One can easily determine the general location of each tribe.</a:t>
            </a:r>
          </a:p>
          <a:p>
            <a:pPr lvl="1" eaLnBrk="1" hangingPunct="1"/>
            <a:r>
              <a:rPr lang="en-US" altLang="en-US" sz="3000" dirty="0"/>
              <a:t>It is difficult to determine the exact boundary lines.</a:t>
            </a:r>
          </a:p>
        </p:txBody>
      </p:sp>
      <p:pic>
        <p:nvPicPr>
          <p:cNvPr id="4107" name="Picture 11">
            <a:extLst>
              <a:ext uri="{FF2B5EF4-FFF2-40B4-BE49-F238E27FC236}">
                <a16:creationId xmlns:a16="http://schemas.microsoft.com/office/drawing/2014/main" id="{6E73DF27-88B1-467B-9DCD-6534A1BB7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563" y="1143000"/>
            <a:ext cx="40846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F27F2E39-228B-458E-950C-02D9D15AFEB2}"/>
              </a:ext>
            </a:extLst>
          </p:cNvPr>
          <p:cNvSpPr>
            <a:spLocks noGrp="1" noChangeArrowheads="1"/>
          </p:cNvSpPr>
          <p:nvPr>
            <p:ph type="title"/>
          </p:nvPr>
        </p:nvSpPr>
        <p:spPr>
          <a:xfrm>
            <a:off x="228600" y="228600"/>
            <a:ext cx="8686800" cy="884238"/>
          </a:xfrm>
          <a:effectLst>
            <a:outerShdw dist="35921" dir="2700000" algn="ctr" rotWithShape="0">
              <a:schemeClr val="bg1"/>
            </a:outerShdw>
          </a:effectLst>
        </p:spPr>
        <p:txBody>
          <a:bodyPr/>
          <a:lstStyle/>
          <a:p>
            <a:pPr eaLnBrk="1" hangingPunct="1">
              <a:defRPr/>
            </a:pPr>
            <a:r>
              <a:rPr lang="en-US" sz="4800" b="1" dirty="0">
                <a:latin typeface="+mn-lt"/>
              </a:rPr>
              <a:t>The Land Promise Fulfilled</a:t>
            </a:r>
          </a:p>
        </p:txBody>
      </p:sp>
      <p:cxnSp>
        <p:nvCxnSpPr>
          <p:cNvPr id="14" name="Straight Connector 13">
            <a:extLst>
              <a:ext uri="{FF2B5EF4-FFF2-40B4-BE49-F238E27FC236}">
                <a16:creationId xmlns:a16="http://schemas.microsoft.com/office/drawing/2014/main" id="{D5B08C32-D305-4575-B79F-357C84EDF25D}"/>
              </a:ext>
            </a:extLst>
          </p:cNvPr>
          <p:cNvCxnSpPr/>
          <p:nvPr/>
        </p:nvCxnSpPr>
        <p:spPr>
          <a:xfrm>
            <a:off x="762000" y="1066800"/>
            <a:ext cx="762000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B80A6A-6193-42BF-BDAD-57608CF312F3}"/>
              </a:ext>
            </a:extLst>
          </p:cNvPr>
          <p:cNvSpPr txBox="1"/>
          <p:nvPr/>
        </p:nvSpPr>
        <p:spPr>
          <a:xfrm>
            <a:off x="328474" y="319596"/>
            <a:ext cx="8469297" cy="53860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Calibri" panose="020F0502020204030204" pitchFamily="34" charset="0"/>
                <a:cs typeface="Calibri" panose="020F0502020204030204" pitchFamily="34" charset="0"/>
              </a:rPr>
              <a:t>WITH THE INVASION LOOMING, JOSHUA RECEIVED NUMEROUS ASSURANCES FROM GOD.</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(Josh. 1:2-9; 3:7)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r>
              <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God </a:t>
            </a:r>
            <a:r>
              <a:rPr kumimoji="0" lang="en-US" sz="2600" b="1" i="1"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is</a:t>
            </a:r>
            <a:r>
              <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giving the land to Israel; Joshua would be the one to “cause” them to “inherit” the land.  (</a:t>
            </a:r>
            <a:r>
              <a:rPr lang="en-US" sz="2600" b="1" dirty="0">
                <a:solidFill>
                  <a:srgbClr val="FFFFFF"/>
                </a:solidFill>
                <a:latin typeface="Calibri" panose="020F0502020204030204" pitchFamily="34" charset="0"/>
                <a:cs typeface="Calibri" panose="020F0502020204030204" pitchFamily="34" charset="0"/>
              </a:rPr>
              <a:t>Josh. 1:</a:t>
            </a:r>
            <a:r>
              <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2-4, 6)</a:t>
            </a:r>
          </a:p>
          <a:p>
            <a:pPr marL="342900" indent="-342900">
              <a:buFont typeface="Arial" panose="020B0604020202020204" pitchFamily="34" charset="0"/>
              <a:buChar char="•"/>
              <a:defRPr/>
            </a:pPr>
            <a:r>
              <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God would </a:t>
            </a:r>
            <a:r>
              <a:rPr kumimoji="0" lang="en-US" sz="2600" b="1" i="1" u="sng"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always</a:t>
            </a:r>
            <a:r>
              <a:rPr kumimoji="0" lang="en-US" sz="2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a:t>
            </a:r>
            <a:r>
              <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be with Joshua, as He had been with Moses.  (</a:t>
            </a:r>
            <a:r>
              <a:rPr lang="en-US" sz="2600" b="1" dirty="0">
                <a:solidFill>
                  <a:srgbClr val="FFFFFF"/>
                </a:solidFill>
                <a:latin typeface="Calibri" panose="020F0502020204030204" pitchFamily="34" charset="0"/>
                <a:cs typeface="Calibri" panose="020F0502020204030204" pitchFamily="34" charset="0"/>
              </a:rPr>
              <a:t>Josh 1:</a:t>
            </a:r>
            <a:r>
              <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5, 9)</a:t>
            </a:r>
          </a:p>
          <a:p>
            <a:pPr marL="342900" indent="-342900">
              <a:buFont typeface="Arial" panose="020B0604020202020204" pitchFamily="34" charset="0"/>
              <a:buChar char="•"/>
              <a:defRPr/>
            </a:pPr>
            <a:r>
              <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Joshua (and the people) would </a:t>
            </a:r>
            <a:r>
              <a:rPr kumimoji="0" lang="en-US" sz="2600" b="1" i="1" u="sng"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always</a:t>
            </a:r>
            <a:r>
              <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have prosperity and success </a:t>
            </a:r>
            <a:r>
              <a:rPr kumimoji="0" lang="en-US" sz="2600" b="1" i="0" u="sng"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if</a:t>
            </a:r>
            <a:r>
              <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they followed the law.  (</a:t>
            </a:r>
            <a:r>
              <a:rPr lang="en-US" sz="2600" b="1" dirty="0">
                <a:solidFill>
                  <a:srgbClr val="FFFFFF"/>
                </a:solidFill>
                <a:latin typeface="Calibri" panose="020F0502020204030204" pitchFamily="34" charset="0"/>
                <a:cs typeface="Calibri" panose="020F0502020204030204" pitchFamily="34" charset="0"/>
              </a:rPr>
              <a:t>Josh. 1:</a:t>
            </a:r>
            <a:r>
              <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7-8)</a:t>
            </a:r>
          </a:p>
          <a:p>
            <a:pPr marL="342900" indent="-342900">
              <a:buFont typeface="Arial" panose="020B0604020202020204" pitchFamily="34" charset="0"/>
              <a:buChar char="•"/>
              <a:defRPr/>
            </a:pPr>
            <a:r>
              <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God would “exalt” Joshua in the eyes of the people.  (Josh. 3:7)</a:t>
            </a:r>
          </a:p>
          <a:p>
            <a:pPr marL="800100" lvl="1" indent="-342900">
              <a:buFont typeface="Arial" panose="020B0604020202020204" pitchFamily="34" charset="0"/>
              <a:buChar char="•"/>
              <a:defRPr/>
            </a:pPr>
            <a:r>
              <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They would know that God would be with Joshua </a:t>
            </a:r>
            <a:r>
              <a:rPr kumimoji="0" lang="en-US" sz="2600" b="1" i="1"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in the same way that He had been with Moses</a:t>
            </a:r>
            <a:r>
              <a:rPr kumimoji="0" lang="en-US" sz="2600" b="1" i="1"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t>
            </a:r>
            <a:endParaRPr kumimoji="0" lang="en-US" sz="2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9924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D3D446-477D-4A5C-BCA6-61543C2DDF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1406407"/>
      </p:ext>
    </p:extLst>
  </p:cSld>
  <p:clrMapOvr>
    <a:masterClrMapping/>
  </p:clrMapOvr>
  <p:transition spd="slow">
    <p:split orient="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0" name="Picture 22">
            <a:extLst>
              <a:ext uri="{FF2B5EF4-FFF2-40B4-BE49-F238E27FC236}">
                <a16:creationId xmlns:a16="http://schemas.microsoft.com/office/drawing/2014/main" id="{F20217CF-1D6A-4813-A32E-6F9ED53DA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88" y="304800"/>
            <a:ext cx="392588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a:extLst>
              <a:ext uri="{FF2B5EF4-FFF2-40B4-BE49-F238E27FC236}">
                <a16:creationId xmlns:a16="http://schemas.microsoft.com/office/drawing/2014/main" id="{3482E79A-20A4-47D1-86F9-000C1B01C402}"/>
              </a:ext>
            </a:extLst>
          </p:cNvPr>
          <p:cNvSpPr>
            <a:spLocks noChangeArrowheads="1"/>
          </p:cNvSpPr>
          <p:nvPr/>
        </p:nvSpPr>
        <p:spPr bwMode="auto">
          <a:xfrm>
            <a:off x="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2" name="Rectangle 5">
            <a:extLst>
              <a:ext uri="{FF2B5EF4-FFF2-40B4-BE49-F238E27FC236}">
                <a16:creationId xmlns:a16="http://schemas.microsoft.com/office/drawing/2014/main" id="{668D8C65-5228-4601-BC38-4E3B07F17ACF}"/>
              </a:ext>
            </a:extLst>
          </p:cNvPr>
          <p:cNvSpPr>
            <a:spLocks noChangeArrowheads="1"/>
          </p:cNvSpPr>
          <p:nvPr/>
        </p:nvSpPr>
        <p:spPr bwMode="auto">
          <a:xfrm>
            <a:off x="891540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3" name="Rectangle 6">
            <a:extLst>
              <a:ext uri="{FF2B5EF4-FFF2-40B4-BE49-F238E27FC236}">
                <a16:creationId xmlns:a16="http://schemas.microsoft.com/office/drawing/2014/main" id="{630F9378-44C2-4E86-94CD-EC1E9E7B0C48}"/>
              </a:ext>
            </a:extLst>
          </p:cNvPr>
          <p:cNvSpPr>
            <a:spLocks noChangeArrowheads="1"/>
          </p:cNvSpPr>
          <p:nvPr/>
        </p:nvSpPr>
        <p:spPr bwMode="auto">
          <a:xfrm>
            <a:off x="0" y="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4" name="Rectangle 7">
            <a:extLst>
              <a:ext uri="{FF2B5EF4-FFF2-40B4-BE49-F238E27FC236}">
                <a16:creationId xmlns:a16="http://schemas.microsoft.com/office/drawing/2014/main" id="{A320F83F-27B5-45F0-83DF-FA42C2D95A70}"/>
              </a:ext>
            </a:extLst>
          </p:cNvPr>
          <p:cNvSpPr>
            <a:spLocks noChangeArrowheads="1"/>
          </p:cNvSpPr>
          <p:nvPr/>
        </p:nvSpPr>
        <p:spPr bwMode="auto">
          <a:xfrm>
            <a:off x="0" y="662940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7" name="Rectangle 9">
            <a:extLst>
              <a:ext uri="{FF2B5EF4-FFF2-40B4-BE49-F238E27FC236}">
                <a16:creationId xmlns:a16="http://schemas.microsoft.com/office/drawing/2014/main" id="{64F91E74-7DA6-4FB9-A5E8-26B07AD54EC0}"/>
              </a:ext>
            </a:extLst>
          </p:cNvPr>
          <p:cNvSpPr>
            <a:spLocks noGrp="1" noChangeArrowheads="1"/>
          </p:cNvSpPr>
          <p:nvPr>
            <p:ph type="body" idx="1"/>
          </p:nvPr>
        </p:nvSpPr>
        <p:spPr>
          <a:xfrm>
            <a:off x="304800" y="1219200"/>
            <a:ext cx="4572000" cy="5334000"/>
          </a:xfrm>
        </p:spPr>
        <p:txBody>
          <a:bodyPr/>
          <a:lstStyle/>
          <a:p>
            <a:pPr lvl="0" eaLnBrk="1" hangingPunct="1"/>
            <a:r>
              <a:rPr lang="en-US" altLang="en-US" sz="2800" dirty="0">
                <a:solidFill>
                  <a:srgbClr val="000000"/>
                </a:solidFill>
              </a:rPr>
              <a:t>God selected </a:t>
            </a:r>
            <a:r>
              <a:rPr lang="en-US" altLang="en-US" sz="2800" b="1" dirty="0">
                <a:solidFill>
                  <a:srgbClr val="000000"/>
                </a:solidFill>
              </a:rPr>
              <a:t>Levi</a:t>
            </a:r>
            <a:r>
              <a:rPr lang="en-US" altLang="en-US" sz="2800" dirty="0">
                <a:solidFill>
                  <a:srgbClr val="000000"/>
                </a:solidFill>
              </a:rPr>
              <a:t> to be His special ministers in the tabernacle worship.</a:t>
            </a:r>
          </a:p>
          <a:p>
            <a:pPr lvl="1" eaLnBrk="1" hangingPunct="1"/>
            <a:r>
              <a:rPr lang="en-US" altLang="en-US" dirty="0">
                <a:solidFill>
                  <a:srgbClr val="000000"/>
                </a:solidFill>
              </a:rPr>
              <a:t>They were given 48 cities scattered throughout the land.</a:t>
            </a:r>
          </a:p>
          <a:p>
            <a:pPr lvl="1" eaLnBrk="1" hangingPunct="1"/>
            <a:r>
              <a:rPr lang="en-US" altLang="en-US" dirty="0">
                <a:solidFill>
                  <a:srgbClr val="000000"/>
                </a:solidFill>
              </a:rPr>
              <a:t>The 48 cities included the 6 cities of refuge.</a:t>
            </a:r>
          </a:p>
          <a:p>
            <a:pPr lvl="1" eaLnBrk="1" hangingPunct="1"/>
            <a:r>
              <a:rPr lang="en-US" altLang="en-US" dirty="0">
                <a:solidFill>
                  <a:srgbClr val="000000"/>
                </a:solidFill>
              </a:rPr>
              <a:t>Surrounding pastureland was included with each city.</a:t>
            </a:r>
            <a:endParaRPr lang="en-US" altLang="en-US" sz="2800" dirty="0"/>
          </a:p>
        </p:txBody>
      </p:sp>
      <p:sp>
        <p:nvSpPr>
          <p:cNvPr id="12298" name="Oval 10">
            <a:extLst>
              <a:ext uri="{FF2B5EF4-FFF2-40B4-BE49-F238E27FC236}">
                <a16:creationId xmlns:a16="http://schemas.microsoft.com/office/drawing/2014/main" id="{6EA667CC-B620-4974-9ED7-A8ECB5A376EB}"/>
              </a:ext>
            </a:extLst>
          </p:cNvPr>
          <p:cNvSpPr>
            <a:spLocks noChangeArrowheads="1"/>
          </p:cNvSpPr>
          <p:nvPr/>
        </p:nvSpPr>
        <p:spPr bwMode="auto">
          <a:xfrm>
            <a:off x="6934200" y="304800"/>
            <a:ext cx="647700" cy="419100"/>
          </a:xfrm>
          <a:prstGeom prst="ellipse">
            <a:avLst/>
          </a:prstGeom>
          <a:solidFill>
            <a:schemeClr val="bg1">
              <a:alpha val="4196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03" name="Oval 15">
            <a:extLst>
              <a:ext uri="{FF2B5EF4-FFF2-40B4-BE49-F238E27FC236}">
                <a16:creationId xmlns:a16="http://schemas.microsoft.com/office/drawing/2014/main" id="{BBD0D9F9-646B-498D-BD3B-CB07DE903F71}"/>
              </a:ext>
            </a:extLst>
          </p:cNvPr>
          <p:cNvSpPr>
            <a:spLocks noChangeArrowheads="1"/>
          </p:cNvSpPr>
          <p:nvPr/>
        </p:nvSpPr>
        <p:spPr bwMode="auto">
          <a:xfrm>
            <a:off x="5867400" y="3505200"/>
            <a:ext cx="838200" cy="419100"/>
          </a:xfrm>
          <a:prstGeom prst="ellipse">
            <a:avLst/>
          </a:prstGeom>
          <a:solidFill>
            <a:schemeClr val="bg1">
              <a:alpha val="4196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04" name="Oval 16">
            <a:extLst>
              <a:ext uri="{FF2B5EF4-FFF2-40B4-BE49-F238E27FC236}">
                <a16:creationId xmlns:a16="http://schemas.microsoft.com/office/drawing/2014/main" id="{117344DA-7321-4EDC-9166-600B46AC5B7C}"/>
              </a:ext>
            </a:extLst>
          </p:cNvPr>
          <p:cNvSpPr>
            <a:spLocks noChangeArrowheads="1"/>
          </p:cNvSpPr>
          <p:nvPr/>
        </p:nvSpPr>
        <p:spPr bwMode="auto">
          <a:xfrm>
            <a:off x="5257800" y="5943600"/>
            <a:ext cx="647700" cy="419100"/>
          </a:xfrm>
          <a:prstGeom prst="ellipse">
            <a:avLst/>
          </a:prstGeom>
          <a:solidFill>
            <a:schemeClr val="bg1">
              <a:alpha val="4196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05" name="Oval 17">
            <a:extLst>
              <a:ext uri="{FF2B5EF4-FFF2-40B4-BE49-F238E27FC236}">
                <a16:creationId xmlns:a16="http://schemas.microsoft.com/office/drawing/2014/main" id="{1D81F149-4318-4536-91F6-555FD073A61F}"/>
              </a:ext>
            </a:extLst>
          </p:cNvPr>
          <p:cNvSpPr>
            <a:spLocks noChangeArrowheads="1"/>
          </p:cNvSpPr>
          <p:nvPr/>
        </p:nvSpPr>
        <p:spPr bwMode="auto">
          <a:xfrm>
            <a:off x="8077200" y="5105400"/>
            <a:ext cx="647700" cy="419100"/>
          </a:xfrm>
          <a:prstGeom prst="ellipse">
            <a:avLst/>
          </a:prstGeom>
          <a:solidFill>
            <a:schemeClr val="bg1">
              <a:alpha val="4196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06" name="Oval 18">
            <a:extLst>
              <a:ext uri="{FF2B5EF4-FFF2-40B4-BE49-F238E27FC236}">
                <a16:creationId xmlns:a16="http://schemas.microsoft.com/office/drawing/2014/main" id="{809BD5FE-9303-471F-B2C5-4008C388D879}"/>
              </a:ext>
            </a:extLst>
          </p:cNvPr>
          <p:cNvSpPr>
            <a:spLocks noChangeArrowheads="1"/>
          </p:cNvSpPr>
          <p:nvPr/>
        </p:nvSpPr>
        <p:spPr bwMode="auto">
          <a:xfrm>
            <a:off x="7772400" y="2286000"/>
            <a:ext cx="1066800" cy="419100"/>
          </a:xfrm>
          <a:prstGeom prst="ellipse">
            <a:avLst/>
          </a:prstGeom>
          <a:solidFill>
            <a:schemeClr val="bg1">
              <a:alpha val="4196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07" name="Oval 19">
            <a:extLst>
              <a:ext uri="{FF2B5EF4-FFF2-40B4-BE49-F238E27FC236}">
                <a16:creationId xmlns:a16="http://schemas.microsoft.com/office/drawing/2014/main" id="{5BCB6445-B6CE-4FF3-BE47-AE4A561B3CAA}"/>
              </a:ext>
            </a:extLst>
          </p:cNvPr>
          <p:cNvSpPr>
            <a:spLocks noChangeArrowheads="1"/>
          </p:cNvSpPr>
          <p:nvPr/>
        </p:nvSpPr>
        <p:spPr bwMode="auto">
          <a:xfrm>
            <a:off x="8001000" y="1219200"/>
            <a:ext cx="647700" cy="419100"/>
          </a:xfrm>
          <a:prstGeom prst="ellipse">
            <a:avLst/>
          </a:prstGeom>
          <a:solidFill>
            <a:schemeClr val="bg1">
              <a:alpha val="4196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3">
            <a:extLst>
              <a:ext uri="{FF2B5EF4-FFF2-40B4-BE49-F238E27FC236}">
                <a16:creationId xmlns:a16="http://schemas.microsoft.com/office/drawing/2014/main" id="{3858024A-74F5-4881-8149-D523D37051F6}"/>
              </a:ext>
            </a:extLst>
          </p:cNvPr>
          <p:cNvSpPr>
            <a:spLocks noGrp="1" noChangeArrowheads="1"/>
          </p:cNvSpPr>
          <p:nvPr>
            <p:ph type="title"/>
          </p:nvPr>
        </p:nvSpPr>
        <p:spPr>
          <a:xfrm>
            <a:off x="228600" y="228600"/>
            <a:ext cx="4724400" cy="884238"/>
          </a:xfrm>
          <a:effectLst>
            <a:outerShdw dist="35921" dir="2700000" algn="ctr" rotWithShape="0">
              <a:schemeClr val="bg1"/>
            </a:outerShdw>
          </a:effectLst>
        </p:spPr>
        <p:txBody>
          <a:bodyPr/>
          <a:lstStyle/>
          <a:p>
            <a:pPr eaLnBrk="1" hangingPunct="1">
              <a:defRPr/>
            </a:pPr>
            <a:r>
              <a:rPr lang="en-US" sz="4800" b="1" dirty="0">
                <a:latin typeface="+mn-lt"/>
              </a:rPr>
              <a:t>Tribe of Levi</a:t>
            </a:r>
          </a:p>
        </p:txBody>
      </p:sp>
      <p:cxnSp>
        <p:nvCxnSpPr>
          <p:cNvPr id="17" name="Straight Connector 16">
            <a:extLst>
              <a:ext uri="{FF2B5EF4-FFF2-40B4-BE49-F238E27FC236}">
                <a16:creationId xmlns:a16="http://schemas.microsoft.com/office/drawing/2014/main" id="{1A243075-1D03-4E1E-A2EC-5F8E5E1E3120}"/>
              </a:ext>
            </a:extLst>
          </p:cNvPr>
          <p:cNvCxnSpPr/>
          <p:nvPr/>
        </p:nvCxnSpPr>
        <p:spPr>
          <a:xfrm>
            <a:off x="457200" y="1066800"/>
            <a:ext cx="426720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310"/>
                                        </p:tgtEl>
                                        <p:attrNameLst>
                                          <p:attrName>style.visibility</p:attrName>
                                        </p:attrNameLst>
                                      </p:cBhvr>
                                      <p:to>
                                        <p:strVal val="visible"/>
                                      </p:to>
                                    </p:set>
                                    <p:animEffect transition="in" filter="fade">
                                      <p:cBhvr>
                                        <p:cTn id="7" dur="2000"/>
                                        <p:tgtEl>
                                          <p:spTgt spid="12310"/>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12297">
                                            <p:txEl>
                                              <p:pRg st="0" end="0"/>
                                            </p:txEl>
                                          </p:spTgt>
                                        </p:tgtEl>
                                        <p:attrNameLst>
                                          <p:attrName>style.visibility</p:attrName>
                                        </p:attrNameLst>
                                      </p:cBhvr>
                                      <p:to>
                                        <p:strVal val="visible"/>
                                      </p:to>
                                    </p:set>
                                    <p:animEffect transition="in" filter="dissolve">
                                      <p:cBhvr>
                                        <p:cTn id="11" dur="500"/>
                                        <p:tgtEl>
                                          <p:spTgt spid="12297">
                                            <p:txEl>
                                              <p:pRg st="0" end="0"/>
                                            </p:txEl>
                                          </p:spTgt>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animEffect transition="in" filter="dissolve">
                                      <p:cBhvr>
                                        <p:cTn id="15" dur="500"/>
                                        <p:tgtEl>
                                          <p:spTgt spid="12297">
                                            <p:txEl>
                                              <p:pRg st="1" end="1"/>
                                            </p:txEl>
                                          </p:spTgt>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12297">
                                            <p:txEl>
                                              <p:pRg st="2" end="2"/>
                                            </p:txEl>
                                          </p:spTgt>
                                        </p:tgtEl>
                                        <p:attrNameLst>
                                          <p:attrName>style.visibility</p:attrName>
                                        </p:attrNameLst>
                                      </p:cBhvr>
                                      <p:to>
                                        <p:strVal val="visible"/>
                                      </p:to>
                                    </p:set>
                                    <p:animEffect transition="in" filter="dissolve">
                                      <p:cBhvr>
                                        <p:cTn id="19" dur="500"/>
                                        <p:tgtEl>
                                          <p:spTgt spid="12297">
                                            <p:txEl>
                                              <p:pRg st="2" end="2"/>
                                            </p:txEl>
                                          </p:spTgt>
                                        </p:tgtEl>
                                      </p:cBhvr>
                                    </p:animEffect>
                                  </p:childTnLst>
                                </p:cTn>
                              </p:par>
                            </p:childTnLst>
                          </p:cTn>
                        </p:par>
                        <p:par>
                          <p:cTn id="20" fill="hold">
                            <p:stCondLst>
                              <p:cond delay="3500"/>
                            </p:stCondLst>
                            <p:childTnLst>
                              <p:par>
                                <p:cTn id="21" presetID="9" presetClass="entr" presetSubtype="0" fill="hold" nodeType="afterEffect">
                                  <p:stCondLst>
                                    <p:cond delay="0"/>
                                  </p:stCondLst>
                                  <p:childTnLst>
                                    <p:set>
                                      <p:cBhvr>
                                        <p:cTn id="22" dur="1" fill="hold">
                                          <p:stCondLst>
                                            <p:cond delay="0"/>
                                          </p:stCondLst>
                                        </p:cTn>
                                        <p:tgtEl>
                                          <p:spTgt spid="12297">
                                            <p:txEl>
                                              <p:pRg st="3" end="3"/>
                                            </p:txEl>
                                          </p:spTgt>
                                        </p:tgtEl>
                                        <p:attrNameLst>
                                          <p:attrName>style.visibility</p:attrName>
                                        </p:attrNameLst>
                                      </p:cBhvr>
                                      <p:to>
                                        <p:strVal val="visible"/>
                                      </p:to>
                                    </p:set>
                                    <p:animEffect transition="in" filter="dissolve">
                                      <p:cBhvr>
                                        <p:cTn id="23" dur="500"/>
                                        <p:tgtEl>
                                          <p:spTgt spid="12297">
                                            <p:txEl>
                                              <p:pRg st="3" end="3"/>
                                            </p:txEl>
                                          </p:spTgt>
                                        </p:tgtEl>
                                      </p:cBhvr>
                                    </p:animEffect>
                                  </p:childTnLst>
                                </p:cTn>
                              </p:par>
                            </p:childTnLst>
                          </p:cTn>
                        </p:par>
                        <p:par>
                          <p:cTn id="24" fill="hold" nodeType="afterGroup">
                            <p:stCondLst>
                              <p:cond delay="4000"/>
                            </p:stCondLst>
                            <p:childTnLst>
                              <p:par>
                                <p:cTn id="25" presetID="23" presetClass="entr" presetSubtype="16" fill="hold" grpId="0" nodeType="afterEffect">
                                  <p:stCondLst>
                                    <p:cond delay="0"/>
                                  </p:stCondLst>
                                  <p:childTnLst>
                                    <p:set>
                                      <p:cBhvr>
                                        <p:cTn id="26" dur="1" fill="hold">
                                          <p:stCondLst>
                                            <p:cond delay="0"/>
                                          </p:stCondLst>
                                        </p:cTn>
                                        <p:tgtEl>
                                          <p:spTgt spid="12304"/>
                                        </p:tgtEl>
                                        <p:attrNameLst>
                                          <p:attrName>style.visibility</p:attrName>
                                        </p:attrNameLst>
                                      </p:cBhvr>
                                      <p:to>
                                        <p:strVal val="visible"/>
                                      </p:to>
                                    </p:set>
                                    <p:anim calcmode="lin" valueType="num">
                                      <p:cBhvr>
                                        <p:cTn id="27" dur="500" fill="hold"/>
                                        <p:tgtEl>
                                          <p:spTgt spid="12304"/>
                                        </p:tgtEl>
                                        <p:attrNameLst>
                                          <p:attrName>ppt_w</p:attrName>
                                        </p:attrNameLst>
                                      </p:cBhvr>
                                      <p:tavLst>
                                        <p:tav tm="0">
                                          <p:val>
                                            <p:fltVal val="0"/>
                                          </p:val>
                                        </p:tav>
                                        <p:tav tm="100000">
                                          <p:val>
                                            <p:strVal val="#ppt_w"/>
                                          </p:val>
                                        </p:tav>
                                      </p:tavLst>
                                    </p:anim>
                                    <p:anim calcmode="lin" valueType="num">
                                      <p:cBhvr>
                                        <p:cTn id="28" dur="500" fill="hold"/>
                                        <p:tgtEl>
                                          <p:spTgt spid="12304"/>
                                        </p:tgtEl>
                                        <p:attrNameLst>
                                          <p:attrName>ppt_h</p:attrName>
                                        </p:attrNameLst>
                                      </p:cBhvr>
                                      <p:tavLst>
                                        <p:tav tm="0">
                                          <p:val>
                                            <p:fltVal val="0"/>
                                          </p:val>
                                        </p:tav>
                                        <p:tav tm="100000">
                                          <p:val>
                                            <p:strVal val="#ppt_h"/>
                                          </p:val>
                                        </p:tav>
                                      </p:tavLst>
                                    </p:anim>
                                  </p:childTnLst>
                                </p:cTn>
                              </p:par>
                            </p:childTnLst>
                          </p:cTn>
                        </p:par>
                        <p:par>
                          <p:cTn id="29" fill="hold" nodeType="afterGroup">
                            <p:stCondLst>
                              <p:cond delay="4500"/>
                            </p:stCondLst>
                            <p:childTnLst>
                              <p:par>
                                <p:cTn id="30" presetID="23" presetClass="entr" presetSubtype="16" fill="hold" grpId="0" nodeType="afterEffect">
                                  <p:stCondLst>
                                    <p:cond delay="0"/>
                                  </p:stCondLst>
                                  <p:childTnLst>
                                    <p:set>
                                      <p:cBhvr>
                                        <p:cTn id="31" dur="1" fill="hold">
                                          <p:stCondLst>
                                            <p:cond delay="0"/>
                                          </p:stCondLst>
                                        </p:cTn>
                                        <p:tgtEl>
                                          <p:spTgt spid="12305"/>
                                        </p:tgtEl>
                                        <p:attrNameLst>
                                          <p:attrName>style.visibility</p:attrName>
                                        </p:attrNameLst>
                                      </p:cBhvr>
                                      <p:to>
                                        <p:strVal val="visible"/>
                                      </p:to>
                                    </p:set>
                                    <p:anim calcmode="lin" valueType="num">
                                      <p:cBhvr>
                                        <p:cTn id="32" dur="500" fill="hold"/>
                                        <p:tgtEl>
                                          <p:spTgt spid="12305"/>
                                        </p:tgtEl>
                                        <p:attrNameLst>
                                          <p:attrName>ppt_w</p:attrName>
                                        </p:attrNameLst>
                                      </p:cBhvr>
                                      <p:tavLst>
                                        <p:tav tm="0">
                                          <p:val>
                                            <p:fltVal val="0"/>
                                          </p:val>
                                        </p:tav>
                                        <p:tav tm="100000">
                                          <p:val>
                                            <p:strVal val="#ppt_w"/>
                                          </p:val>
                                        </p:tav>
                                      </p:tavLst>
                                    </p:anim>
                                    <p:anim calcmode="lin" valueType="num">
                                      <p:cBhvr>
                                        <p:cTn id="33" dur="500" fill="hold"/>
                                        <p:tgtEl>
                                          <p:spTgt spid="12305"/>
                                        </p:tgtEl>
                                        <p:attrNameLst>
                                          <p:attrName>ppt_h</p:attrName>
                                        </p:attrNameLst>
                                      </p:cBhvr>
                                      <p:tavLst>
                                        <p:tav tm="0">
                                          <p:val>
                                            <p:fltVal val="0"/>
                                          </p:val>
                                        </p:tav>
                                        <p:tav tm="100000">
                                          <p:val>
                                            <p:strVal val="#ppt_h"/>
                                          </p:val>
                                        </p:tav>
                                      </p:tavLst>
                                    </p:anim>
                                  </p:childTnLst>
                                </p:cTn>
                              </p:par>
                            </p:childTnLst>
                          </p:cTn>
                        </p:par>
                        <p:par>
                          <p:cTn id="34" fill="hold" nodeType="afterGroup">
                            <p:stCondLst>
                              <p:cond delay="5000"/>
                            </p:stCondLst>
                            <p:childTnLst>
                              <p:par>
                                <p:cTn id="35" presetID="23" presetClass="entr" presetSubtype="16" fill="hold" grpId="0" nodeType="afterEffect">
                                  <p:stCondLst>
                                    <p:cond delay="0"/>
                                  </p:stCondLst>
                                  <p:childTnLst>
                                    <p:set>
                                      <p:cBhvr>
                                        <p:cTn id="36" dur="1" fill="hold">
                                          <p:stCondLst>
                                            <p:cond delay="0"/>
                                          </p:stCondLst>
                                        </p:cTn>
                                        <p:tgtEl>
                                          <p:spTgt spid="12303"/>
                                        </p:tgtEl>
                                        <p:attrNameLst>
                                          <p:attrName>style.visibility</p:attrName>
                                        </p:attrNameLst>
                                      </p:cBhvr>
                                      <p:to>
                                        <p:strVal val="visible"/>
                                      </p:to>
                                    </p:set>
                                    <p:anim calcmode="lin" valueType="num">
                                      <p:cBhvr>
                                        <p:cTn id="37" dur="500" fill="hold"/>
                                        <p:tgtEl>
                                          <p:spTgt spid="12303"/>
                                        </p:tgtEl>
                                        <p:attrNameLst>
                                          <p:attrName>ppt_w</p:attrName>
                                        </p:attrNameLst>
                                      </p:cBhvr>
                                      <p:tavLst>
                                        <p:tav tm="0">
                                          <p:val>
                                            <p:fltVal val="0"/>
                                          </p:val>
                                        </p:tav>
                                        <p:tav tm="100000">
                                          <p:val>
                                            <p:strVal val="#ppt_w"/>
                                          </p:val>
                                        </p:tav>
                                      </p:tavLst>
                                    </p:anim>
                                    <p:anim calcmode="lin" valueType="num">
                                      <p:cBhvr>
                                        <p:cTn id="38" dur="500" fill="hold"/>
                                        <p:tgtEl>
                                          <p:spTgt spid="12303"/>
                                        </p:tgtEl>
                                        <p:attrNameLst>
                                          <p:attrName>ppt_h</p:attrName>
                                        </p:attrNameLst>
                                      </p:cBhvr>
                                      <p:tavLst>
                                        <p:tav tm="0">
                                          <p:val>
                                            <p:fltVal val="0"/>
                                          </p:val>
                                        </p:tav>
                                        <p:tav tm="100000">
                                          <p:val>
                                            <p:strVal val="#ppt_h"/>
                                          </p:val>
                                        </p:tav>
                                      </p:tavLst>
                                    </p:anim>
                                  </p:childTnLst>
                                </p:cTn>
                              </p:par>
                            </p:childTnLst>
                          </p:cTn>
                        </p:par>
                        <p:par>
                          <p:cTn id="39" fill="hold" nodeType="afterGroup">
                            <p:stCondLst>
                              <p:cond delay="5500"/>
                            </p:stCondLst>
                            <p:childTnLst>
                              <p:par>
                                <p:cTn id="40" presetID="23" presetClass="entr" presetSubtype="16" fill="hold" grpId="0" nodeType="afterEffect">
                                  <p:stCondLst>
                                    <p:cond delay="0"/>
                                  </p:stCondLst>
                                  <p:childTnLst>
                                    <p:set>
                                      <p:cBhvr>
                                        <p:cTn id="41" dur="1" fill="hold">
                                          <p:stCondLst>
                                            <p:cond delay="0"/>
                                          </p:stCondLst>
                                        </p:cTn>
                                        <p:tgtEl>
                                          <p:spTgt spid="12306"/>
                                        </p:tgtEl>
                                        <p:attrNameLst>
                                          <p:attrName>style.visibility</p:attrName>
                                        </p:attrNameLst>
                                      </p:cBhvr>
                                      <p:to>
                                        <p:strVal val="visible"/>
                                      </p:to>
                                    </p:set>
                                    <p:anim calcmode="lin" valueType="num">
                                      <p:cBhvr>
                                        <p:cTn id="42" dur="500" fill="hold"/>
                                        <p:tgtEl>
                                          <p:spTgt spid="12306"/>
                                        </p:tgtEl>
                                        <p:attrNameLst>
                                          <p:attrName>ppt_w</p:attrName>
                                        </p:attrNameLst>
                                      </p:cBhvr>
                                      <p:tavLst>
                                        <p:tav tm="0">
                                          <p:val>
                                            <p:fltVal val="0"/>
                                          </p:val>
                                        </p:tav>
                                        <p:tav tm="100000">
                                          <p:val>
                                            <p:strVal val="#ppt_w"/>
                                          </p:val>
                                        </p:tav>
                                      </p:tavLst>
                                    </p:anim>
                                    <p:anim calcmode="lin" valueType="num">
                                      <p:cBhvr>
                                        <p:cTn id="43" dur="500" fill="hold"/>
                                        <p:tgtEl>
                                          <p:spTgt spid="12306"/>
                                        </p:tgtEl>
                                        <p:attrNameLst>
                                          <p:attrName>ppt_h</p:attrName>
                                        </p:attrNameLst>
                                      </p:cBhvr>
                                      <p:tavLst>
                                        <p:tav tm="0">
                                          <p:val>
                                            <p:fltVal val="0"/>
                                          </p:val>
                                        </p:tav>
                                        <p:tav tm="100000">
                                          <p:val>
                                            <p:strVal val="#ppt_h"/>
                                          </p:val>
                                        </p:tav>
                                      </p:tavLst>
                                    </p:anim>
                                  </p:childTnLst>
                                </p:cTn>
                              </p:par>
                            </p:childTnLst>
                          </p:cTn>
                        </p:par>
                        <p:par>
                          <p:cTn id="44" fill="hold" nodeType="afterGroup">
                            <p:stCondLst>
                              <p:cond delay="6000"/>
                            </p:stCondLst>
                            <p:childTnLst>
                              <p:par>
                                <p:cTn id="45" presetID="23" presetClass="entr" presetSubtype="16" fill="hold" grpId="0" nodeType="afterEffect">
                                  <p:stCondLst>
                                    <p:cond delay="0"/>
                                  </p:stCondLst>
                                  <p:childTnLst>
                                    <p:set>
                                      <p:cBhvr>
                                        <p:cTn id="46" dur="1" fill="hold">
                                          <p:stCondLst>
                                            <p:cond delay="0"/>
                                          </p:stCondLst>
                                        </p:cTn>
                                        <p:tgtEl>
                                          <p:spTgt spid="12307"/>
                                        </p:tgtEl>
                                        <p:attrNameLst>
                                          <p:attrName>style.visibility</p:attrName>
                                        </p:attrNameLst>
                                      </p:cBhvr>
                                      <p:to>
                                        <p:strVal val="visible"/>
                                      </p:to>
                                    </p:set>
                                    <p:anim calcmode="lin" valueType="num">
                                      <p:cBhvr>
                                        <p:cTn id="47" dur="500" fill="hold"/>
                                        <p:tgtEl>
                                          <p:spTgt spid="12307"/>
                                        </p:tgtEl>
                                        <p:attrNameLst>
                                          <p:attrName>ppt_w</p:attrName>
                                        </p:attrNameLst>
                                      </p:cBhvr>
                                      <p:tavLst>
                                        <p:tav tm="0">
                                          <p:val>
                                            <p:fltVal val="0"/>
                                          </p:val>
                                        </p:tav>
                                        <p:tav tm="100000">
                                          <p:val>
                                            <p:strVal val="#ppt_w"/>
                                          </p:val>
                                        </p:tav>
                                      </p:tavLst>
                                    </p:anim>
                                    <p:anim calcmode="lin" valueType="num">
                                      <p:cBhvr>
                                        <p:cTn id="48" dur="500" fill="hold"/>
                                        <p:tgtEl>
                                          <p:spTgt spid="12307"/>
                                        </p:tgtEl>
                                        <p:attrNameLst>
                                          <p:attrName>ppt_h</p:attrName>
                                        </p:attrNameLst>
                                      </p:cBhvr>
                                      <p:tavLst>
                                        <p:tav tm="0">
                                          <p:val>
                                            <p:fltVal val="0"/>
                                          </p:val>
                                        </p:tav>
                                        <p:tav tm="100000">
                                          <p:val>
                                            <p:strVal val="#ppt_h"/>
                                          </p:val>
                                        </p:tav>
                                      </p:tavLst>
                                    </p:anim>
                                  </p:childTnLst>
                                </p:cTn>
                              </p:par>
                            </p:childTnLst>
                          </p:cTn>
                        </p:par>
                        <p:par>
                          <p:cTn id="49" fill="hold" nodeType="afterGroup">
                            <p:stCondLst>
                              <p:cond delay="6500"/>
                            </p:stCondLst>
                            <p:childTnLst>
                              <p:par>
                                <p:cTn id="50" presetID="23" presetClass="entr" presetSubtype="16" fill="hold" grpId="0" nodeType="afterEffect">
                                  <p:stCondLst>
                                    <p:cond delay="0"/>
                                  </p:stCondLst>
                                  <p:childTnLst>
                                    <p:set>
                                      <p:cBhvr>
                                        <p:cTn id="51" dur="1" fill="hold">
                                          <p:stCondLst>
                                            <p:cond delay="0"/>
                                          </p:stCondLst>
                                        </p:cTn>
                                        <p:tgtEl>
                                          <p:spTgt spid="12298"/>
                                        </p:tgtEl>
                                        <p:attrNameLst>
                                          <p:attrName>style.visibility</p:attrName>
                                        </p:attrNameLst>
                                      </p:cBhvr>
                                      <p:to>
                                        <p:strVal val="visible"/>
                                      </p:to>
                                    </p:set>
                                    <p:anim calcmode="lin" valueType="num">
                                      <p:cBhvr>
                                        <p:cTn id="52" dur="500" fill="hold"/>
                                        <p:tgtEl>
                                          <p:spTgt spid="12298"/>
                                        </p:tgtEl>
                                        <p:attrNameLst>
                                          <p:attrName>ppt_w</p:attrName>
                                        </p:attrNameLst>
                                      </p:cBhvr>
                                      <p:tavLst>
                                        <p:tav tm="0">
                                          <p:val>
                                            <p:fltVal val="0"/>
                                          </p:val>
                                        </p:tav>
                                        <p:tav tm="100000">
                                          <p:val>
                                            <p:strVal val="#ppt_w"/>
                                          </p:val>
                                        </p:tav>
                                      </p:tavLst>
                                    </p:anim>
                                    <p:anim calcmode="lin" valueType="num">
                                      <p:cBhvr>
                                        <p:cTn id="53" dur="500" fill="hold"/>
                                        <p:tgtEl>
                                          <p:spTgt spid="122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animBg="1"/>
      <p:bldP spid="12303" grpId="0" animBg="1"/>
      <p:bldP spid="12304" grpId="0" animBg="1"/>
      <p:bldP spid="12305" grpId="0" animBg="1"/>
      <p:bldP spid="12306" grpId="0" animBg="1"/>
      <p:bldP spid="1230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67E16-61A7-4712-B043-4BF46936C44B}"/>
              </a:ext>
            </a:extLst>
          </p:cNvPr>
          <p:cNvSpPr txBox="1"/>
          <p:nvPr/>
        </p:nvSpPr>
        <p:spPr>
          <a:xfrm>
            <a:off x="319596" y="213062"/>
            <a:ext cx="8469297" cy="48320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EVENTS</a:t>
            </a:r>
            <a:r>
              <a:rPr kumimoji="0" lang="en-US" sz="28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 CLOSING THE INVASION AND CONQUEST PERIOD</a:t>
            </a:r>
          </a:p>
          <a:p>
            <a:pPr marL="457200" marR="0" lvl="0" indent="-4572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noProof="0" dirty="0">
                <a:solidFill>
                  <a:srgbClr val="FFFFFF"/>
                </a:solidFill>
                <a:latin typeface="Calibri" panose="020F0502020204030204" pitchFamily="34" charset="0"/>
                <a:cs typeface="Calibri" panose="020F0502020204030204" pitchFamily="34" charset="0"/>
              </a:rPr>
              <a:t>The men of Reuben, Gad and the half tribe of Manasseh headed home to lands east of the Jordan.</a:t>
            </a:r>
          </a:p>
          <a:p>
            <a:pPr marL="914400" lvl="1" indent="-457200">
              <a:buFont typeface="Wingdings" panose="05000000000000000000" pitchFamily="2" charset="2"/>
              <a:buChar char="Ø"/>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Joshua gave</a:t>
            </a:r>
            <a:r>
              <a:rPr kumimoji="0" lang="en-US" sz="28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 an admonition to observe the law, </a:t>
            </a:r>
            <a:r>
              <a:rPr kumimoji="0" lang="en-US" sz="2800" b="1" i="0" u="none" strike="noStrike" kern="1200" cap="none" spc="0" normalizeH="0" noProof="0" dirty="0" err="1">
                <a:ln>
                  <a:noFill/>
                </a:ln>
                <a:solidFill>
                  <a:srgbClr val="FFFFFF"/>
                </a:solidFill>
                <a:effectLst/>
                <a:uLnTx/>
                <a:uFillTx/>
                <a:latin typeface="Calibri" panose="020F0502020204030204" pitchFamily="34" charset="0"/>
                <a:ea typeface="+mn-ea"/>
                <a:cs typeface="Calibri" panose="020F0502020204030204" pitchFamily="34" charset="0"/>
              </a:rPr>
              <a:t>lov</a:t>
            </a:r>
            <a:r>
              <a:rPr lang="en-US" sz="2800" b="1" dirty="0">
                <a:solidFill>
                  <a:srgbClr val="FFFFFF"/>
                </a:solidFill>
                <a:latin typeface="Calibri" panose="020F0502020204030204" pitchFamily="34" charset="0"/>
                <a:cs typeface="Calibri" panose="020F0502020204030204" pitchFamily="34" charset="0"/>
              </a:rPr>
              <a:t>e God and “serve him with all your heart and with all your soul.”  (Josh. 22:5)</a:t>
            </a:r>
          </a:p>
          <a:p>
            <a:pPr marL="457200" indent="-45720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 construction of the altar by the Jordan</a:t>
            </a:r>
            <a:r>
              <a:rPr kumimoji="0" lang="en-US" sz="28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 River</a:t>
            </a:r>
          </a:p>
          <a:p>
            <a:pPr marL="457200" indent="-457200">
              <a:buFont typeface="Arial" panose="020B0604020202020204" pitchFamily="34" charset="0"/>
              <a:buChar char="•"/>
            </a:pPr>
            <a:r>
              <a:rPr lang="en-US" sz="2800" b="1" baseline="0" dirty="0">
                <a:solidFill>
                  <a:srgbClr val="FFFFFF"/>
                </a:solidFill>
                <a:latin typeface="Calibri" panose="020F0502020204030204" pitchFamily="34" charset="0"/>
                <a:cs typeface="Calibri" panose="020F0502020204030204" pitchFamily="34" charset="0"/>
              </a:rPr>
              <a:t>Joshua’s address to Israelite leaders (Josh. 23)</a:t>
            </a:r>
          </a:p>
          <a:p>
            <a:pPr marL="457200" indent="-457200">
              <a:buFont typeface="Arial" panose="020B0604020202020204" pitchFamily="34" charset="0"/>
              <a:buChar char="•"/>
            </a:pPr>
            <a:r>
              <a:rPr kumimoji="0" lang="en-US" sz="28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Joshua’s address to the nation (Josh. 24)</a:t>
            </a:r>
          </a:p>
          <a:p>
            <a:pPr marL="457200" indent="-457200">
              <a:buFont typeface="Arial" panose="020B0604020202020204" pitchFamily="34" charset="0"/>
              <a:buChar char="•"/>
            </a:pPr>
            <a:r>
              <a:rPr lang="en-US" sz="2800" b="1" baseline="0" dirty="0">
                <a:solidFill>
                  <a:srgbClr val="FFFFFF"/>
                </a:solidFill>
                <a:latin typeface="Calibri" panose="020F0502020204030204" pitchFamily="34" charset="0"/>
                <a:cs typeface="Calibri" panose="020F0502020204030204" pitchFamily="34" charset="0"/>
              </a:rPr>
              <a:t>Joshua’s death</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45280118"/>
      </p:ext>
    </p:extLst>
  </p:cSld>
  <p:clrMapOvr>
    <a:masterClrMapping/>
  </p:clrMapOvr>
  <p:transition spd="slow">
    <p:split orient="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6F35E3F-D5BF-4507-8905-7C0EF50453FB}"/>
              </a:ext>
            </a:extLst>
          </p:cNvPr>
          <p:cNvSpPr>
            <a:spLocks noGrp="1" noChangeArrowheads="1"/>
          </p:cNvSpPr>
          <p:nvPr>
            <p:ph type="title"/>
          </p:nvPr>
        </p:nvSpPr>
        <p:spPr>
          <a:xfrm>
            <a:off x="228600" y="228600"/>
            <a:ext cx="8686800" cy="884238"/>
          </a:xfrm>
          <a:effectLst>
            <a:outerShdw dist="35921" dir="2700000" algn="ctr" rotWithShape="0">
              <a:schemeClr val="bg1"/>
            </a:outerShdw>
          </a:effectLst>
        </p:spPr>
        <p:txBody>
          <a:bodyPr/>
          <a:lstStyle/>
          <a:p>
            <a:pPr eaLnBrk="1" hangingPunct="1">
              <a:defRPr/>
            </a:pPr>
            <a:r>
              <a:rPr lang="en-US" b="1" dirty="0">
                <a:latin typeface="+mn-lt"/>
              </a:rPr>
              <a:t>Joshua Calls for Faithfulness!</a:t>
            </a:r>
          </a:p>
        </p:txBody>
      </p:sp>
      <p:sp>
        <p:nvSpPr>
          <p:cNvPr id="21507" name="Rectangle 3">
            <a:extLst>
              <a:ext uri="{FF2B5EF4-FFF2-40B4-BE49-F238E27FC236}">
                <a16:creationId xmlns:a16="http://schemas.microsoft.com/office/drawing/2014/main" id="{06D52A65-C37C-4630-A70E-A65A9A5DD08B}"/>
              </a:ext>
            </a:extLst>
          </p:cNvPr>
          <p:cNvSpPr>
            <a:spLocks noChangeArrowheads="1"/>
          </p:cNvSpPr>
          <p:nvPr/>
        </p:nvSpPr>
        <p:spPr bwMode="auto">
          <a:xfrm>
            <a:off x="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08" name="Rectangle 4">
            <a:extLst>
              <a:ext uri="{FF2B5EF4-FFF2-40B4-BE49-F238E27FC236}">
                <a16:creationId xmlns:a16="http://schemas.microsoft.com/office/drawing/2014/main" id="{0E9B2926-F5C7-4125-93C4-6A051ACB3393}"/>
              </a:ext>
            </a:extLst>
          </p:cNvPr>
          <p:cNvSpPr>
            <a:spLocks noChangeArrowheads="1"/>
          </p:cNvSpPr>
          <p:nvPr/>
        </p:nvSpPr>
        <p:spPr bwMode="auto">
          <a:xfrm>
            <a:off x="891540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09" name="Rectangle 5">
            <a:extLst>
              <a:ext uri="{FF2B5EF4-FFF2-40B4-BE49-F238E27FC236}">
                <a16:creationId xmlns:a16="http://schemas.microsoft.com/office/drawing/2014/main" id="{1BCEF40E-CBEB-4966-B272-DDC2557B08CE}"/>
              </a:ext>
            </a:extLst>
          </p:cNvPr>
          <p:cNvSpPr>
            <a:spLocks noChangeArrowheads="1"/>
          </p:cNvSpPr>
          <p:nvPr/>
        </p:nvSpPr>
        <p:spPr bwMode="auto">
          <a:xfrm>
            <a:off x="0" y="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10" name="Rectangle 6">
            <a:extLst>
              <a:ext uri="{FF2B5EF4-FFF2-40B4-BE49-F238E27FC236}">
                <a16:creationId xmlns:a16="http://schemas.microsoft.com/office/drawing/2014/main" id="{189754D5-4280-4DC0-BAE8-CF2538DCEEDD}"/>
              </a:ext>
            </a:extLst>
          </p:cNvPr>
          <p:cNvSpPr>
            <a:spLocks noChangeArrowheads="1"/>
          </p:cNvSpPr>
          <p:nvPr/>
        </p:nvSpPr>
        <p:spPr bwMode="auto">
          <a:xfrm>
            <a:off x="0" y="662940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4" name="Rectangle 10">
            <a:extLst>
              <a:ext uri="{FF2B5EF4-FFF2-40B4-BE49-F238E27FC236}">
                <a16:creationId xmlns:a16="http://schemas.microsoft.com/office/drawing/2014/main" id="{E20D3C75-C32C-4D1E-A6C2-3E8920F4FFEA}"/>
              </a:ext>
            </a:extLst>
          </p:cNvPr>
          <p:cNvSpPr>
            <a:spLocks noGrp="1" noChangeArrowheads="1"/>
          </p:cNvSpPr>
          <p:nvPr>
            <p:ph type="body" idx="1"/>
          </p:nvPr>
        </p:nvSpPr>
        <p:spPr>
          <a:xfrm>
            <a:off x="304800" y="1219200"/>
            <a:ext cx="8610600" cy="5410200"/>
          </a:xfrm>
          <a:noFill/>
        </p:spPr>
        <p:txBody>
          <a:bodyPr/>
          <a:lstStyle/>
          <a:p>
            <a:pPr eaLnBrk="1" hangingPunct="1">
              <a:lnSpc>
                <a:spcPct val="90000"/>
              </a:lnSpc>
            </a:pPr>
            <a:r>
              <a:rPr lang="en-US" altLang="en-US" sz="2800" b="1" dirty="0"/>
              <a:t>Joshua</a:t>
            </a:r>
            <a:r>
              <a:rPr lang="en-US" altLang="en-US" sz="2800" dirty="0"/>
              <a:t> called the people together before he died and urged them to be faithful. He told them that God had given them ALL the land that he had promised.</a:t>
            </a:r>
            <a:br>
              <a:rPr lang="en-US" altLang="en-US" sz="2800" dirty="0"/>
            </a:br>
            <a:r>
              <a:rPr lang="en-US" altLang="en-US" sz="2800" dirty="0"/>
              <a:t>(Joshua 21:43-45; 23:14)</a:t>
            </a:r>
          </a:p>
          <a:p>
            <a:pPr eaLnBrk="1" hangingPunct="1">
              <a:lnSpc>
                <a:spcPct val="90000"/>
              </a:lnSpc>
            </a:pPr>
            <a:r>
              <a:rPr lang="en-US" altLang="en-US" sz="2800" dirty="0"/>
              <a:t>Two of the promises to Abraham are fulfilled by the end of the book of Joshua (and by the end of the Invasion and Conquest period).</a:t>
            </a:r>
          </a:p>
          <a:p>
            <a:pPr lvl="1" eaLnBrk="1" hangingPunct="1">
              <a:lnSpc>
                <a:spcPct val="90000"/>
              </a:lnSpc>
            </a:pPr>
            <a:r>
              <a:rPr lang="en-US" altLang="en-US" dirty="0"/>
              <a:t>His descendants are a distinct, separate nation.</a:t>
            </a:r>
          </a:p>
          <a:p>
            <a:pPr lvl="1" eaLnBrk="1" hangingPunct="1">
              <a:lnSpc>
                <a:spcPct val="90000"/>
              </a:lnSpc>
            </a:pPr>
            <a:r>
              <a:rPr lang="en-US" altLang="en-US" dirty="0"/>
              <a:t>They are living in a land of their own – Canaan.</a:t>
            </a:r>
          </a:p>
        </p:txBody>
      </p:sp>
      <p:cxnSp>
        <p:nvCxnSpPr>
          <p:cNvPr id="10" name="Straight Connector 9">
            <a:extLst>
              <a:ext uri="{FF2B5EF4-FFF2-40B4-BE49-F238E27FC236}">
                <a16:creationId xmlns:a16="http://schemas.microsoft.com/office/drawing/2014/main" id="{C756989A-38FD-4EFD-9035-2E7C5A7DEB26}"/>
              </a:ext>
            </a:extLst>
          </p:cNvPr>
          <p:cNvCxnSpPr/>
          <p:nvPr/>
        </p:nvCxnSpPr>
        <p:spPr>
          <a:xfrm>
            <a:off x="762000" y="1066800"/>
            <a:ext cx="762000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394">
                                            <p:txEl>
                                              <p:pRg st="0" end="0"/>
                                            </p:txEl>
                                          </p:spTgt>
                                        </p:tgtEl>
                                        <p:attrNameLst>
                                          <p:attrName>style.visibility</p:attrName>
                                        </p:attrNameLst>
                                      </p:cBhvr>
                                      <p:to>
                                        <p:strVal val="visible"/>
                                      </p:to>
                                    </p:set>
                                    <p:anim calcmode="lin" valueType="num">
                                      <p:cBhvr>
                                        <p:cTn id="7" dur="500" fill="hold"/>
                                        <p:tgtEl>
                                          <p:spTgt spid="1639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9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6394">
                                            <p:txEl>
                                              <p:pRg st="1" end="1"/>
                                            </p:txEl>
                                          </p:spTgt>
                                        </p:tgtEl>
                                        <p:attrNameLst>
                                          <p:attrName>style.visibility</p:attrName>
                                        </p:attrNameLst>
                                      </p:cBhvr>
                                      <p:to>
                                        <p:strVal val="visible"/>
                                      </p:to>
                                    </p:set>
                                    <p:anim calcmode="lin" valueType="num">
                                      <p:cBhvr>
                                        <p:cTn id="13" dur="500" fill="hold"/>
                                        <p:tgtEl>
                                          <p:spTgt spid="1639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394">
                                            <p:txEl>
                                              <p:pRg st="1" end="1"/>
                                            </p:txEl>
                                          </p:spTgt>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9" presetClass="entr" presetSubtype="0" fill="hold" nodeType="afterEffect">
                                  <p:stCondLst>
                                    <p:cond delay="0"/>
                                  </p:stCondLst>
                                  <p:childTnLst>
                                    <p:set>
                                      <p:cBhvr>
                                        <p:cTn id="17" dur="1" fill="hold">
                                          <p:stCondLst>
                                            <p:cond delay="0"/>
                                          </p:stCondLst>
                                        </p:cTn>
                                        <p:tgtEl>
                                          <p:spTgt spid="16394">
                                            <p:txEl>
                                              <p:pRg st="2" end="2"/>
                                            </p:txEl>
                                          </p:spTgt>
                                        </p:tgtEl>
                                        <p:attrNameLst>
                                          <p:attrName>style.visibility</p:attrName>
                                        </p:attrNameLst>
                                      </p:cBhvr>
                                      <p:to>
                                        <p:strVal val="visible"/>
                                      </p:to>
                                    </p:set>
                                    <p:animEffect transition="in" filter="dissolve">
                                      <p:cBhvr>
                                        <p:cTn id="18" dur="500"/>
                                        <p:tgtEl>
                                          <p:spTgt spid="16394">
                                            <p:txEl>
                                              <p:pRg st="2" end="2"/>
                                            </p:txEl>
                                          </p:spTgt>
                                        </p:tgtEl>
                                      </p:cBhvr>
                                    </p:animEffect>
                                  </p:childTnLst>
                                </p:cTn>
                              </p:par>
                            </p:childTnLst>
                          </p:cTn>
                        </p:par>
                        <p:par>
                          <p:cTn id="19" fill="hold" nodeType="afterGroup">
                            <p:stCondLst>
                              <p:cond delay="1000"/>
                            </p:stCondLst>
                            <p:childTnLst>
                              <p:par>
                                <p:cTn id="20" presetID="9" presetClass="entr" presetSubtype="0" fill="hold" nodeType="afterEffect">
                                  <p:stCondLst>
                                    <p:cond delay="0"/>
                                  </p:stCondLst>
                                  <p:childTnLst>
                                    <p:set>
                                      <p:cBhvr>
                                        <p:cTn id="21" dur="1" fill="hold">
                                          <p:stCondLst>
                                            <p:cond delay="0"/>
                                          </p:stCondLst>
                                        </p:cTn>
                                        <p:tgtEl>
                                          <p:spTgt spid="16394">
                                            <p:txEl>
                                              <p:pRg st="3" end="3"/>
                                            </p:txEl>
                                          </p:spTgt>
                                        </p:tgtEl>
                                        <p:attrNameLst>
                                          <p:attrName>style.visibility</p:attrName>
                                        </p:attrNameLst>
                                      </p:cBhvr>
                                      <p:to>
                                        <p:strVal val="visible"/>
                                      </p:to>
                                    </p:set>
                                    <p:animEffect transition="in" filter="dissolve">
                                      <p:cBhvr>
                                        <p:cTn id="22" dur="500"/>
                                        <p:tgtEl>
                                          <p:spTgt spid="163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658AFC8-01F7-471A-9099-8E63F94641C8}"/>
              </a:ext>
            </a:extLst>
          </p:cNvPr>
          <p:cNvSpPr>
            <a:spLocks noGrp="1" noChangeArrowheads="1"/>
          </p:cNvSpPr>
          <p:nvPr>
            <p:ph type="title"/>
          </p:nvPr>
        </p:nvSpPr>
        <p:spPr>
          <a:xfrm>
            <a:off x="228600" y="228600"/>
            <a:ext cx="8686800" cy="884238"/>
          </a:xfrm>
          <a:effectLst>
            <a:outerShdw dist="35921" dir="2700000" algn="ctr" rotWithShape="0">
              <a:schemeClr val="bg1"/>
            </a:outerShdw>
          </a:effectLst>
        </p:spPr>
        <p:txBody>
          <a:bodyPr/>
          <a:lstStyle/>
          <a:p>
            <a:pPr eaLnBrk="1" hangingPunct="1">
              <a:defRPr/>
            </a:pPr>
            <a:r>
              <a:rPr lang="en-US" b="1" dirty="0">
                <a:latin typeface="+mn-lt"/>
              </a:rPr>
              <a:t>Joshua Calls for Faithfulness!</a:t>
            </a:r>
          </a:p>
        </p:txBody>
      </p:sp>
      <p:sp>
        <p:nvSpPr>
          <p:cNvPr id="22531" name="Rectangle 3">
            <a:extLst>
              <a:ext uri="{FF2B5EF4-FFF2-40B4-BE49-F238E27FC236}">
                <a16:creationId xmlns:a16="http://schemas.microsoft.com/office/drawing/2014/main" id="{433AE3B3-9A24-4C2B-8D64-C229488D8FBC}"/>
              </a:ext>
            </a:extLst>
          </p:cNvPr>
          <p:cNvSpPr>
            <a:spLocks noChangeArrowheads="1"/>
          </p:cNvSpPr>
          <p:nvPr/>
        </p:nvSpPr>
        <p:spPr bwMode="auto">
          <a:xfrm>
            <a:off x="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2" name="Rectangle 4">
            <a:extLst>
              <a:ext uri="{FF2B5EF4-FFF2-40B4-BE49-F238E27FC236}">
                <a16:creationId xmlns:a16="http://schemas.microsoft.com/office/drawing/2014/main" id="{2BC1D4AB-88CA-4FEF-B3B3-1FC281096066}"/>
              </a:ext>
            </a:extLst>
          </p:cNvPr>
          <p:cNvSpPr>
            <a:spLocks noChangeArrowheads="1"/>
          </p:cNvSpPr>
          <p:nvPr/>
        </p:nvSpPr>
        <p:spPr bwMode="auto">
          <a:xfrm>
            <a:off x="891540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3" name="Rectangle 5">
            <a:extLst>
              <a:ext uri="{FF2B5EF4-FFF2-40B4-BE49-F238E27FC236}">
                <a16:creationId xmlns:a16="http://schemas.microsoft.com/office/drawing/2014/main" id="{55CD92C8-BDF9-488E-B306-A5E270CA1E75}"/>
              </a:ext>
            </a:extLst>
          </p:cNvPr>
          <p:cNvSpPr>
            <a:spLocks noChangeArrowheads="1"/>
          </p:cNvSpPr>
          <p:nvPr/>
        </p:nvSpPr>
        <p:spPr bwMode="auto">
          <a:xfrm>
            <a:off x="0" y="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4" name="Rectangle 6">
            <a:extLst>
              <a:ext uri="{FF2B5EF4-FFF2-40B4-BE49-F238E27FC236}">
                <a16:creationId xmlns:a16="http://schemas.microsoft.com/office/drawing/2014/main" id="{0C5FD29F-8210-4270-8642-86D123B5B9FE}"/>
              </a:ext>
            </a:extLst>
          </p:cNvPr>
          <p:cNvSpPr>
            <a:spLocks noChangeArrowheads="1"/>
          </p:cNvSpPr>
          <p:nvPr/>
        </p:nvSpPr>
        <p:spPr bwMode="auto">
          <a:xfrm>
            <a:off x="0" y="662940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4" name="Rectangle 10">
            <a:extLst>
              <a:ext uri="{FF2B5EF4-FFF2-40B4-BE49-F238E27FC236}">
                <a16:creationId xmlns:a16="http://schemas.microsoft.com/office/drawing/2014/main" id="{4E253D17-F0BB-477F-B302-043D60970857}"/>
              </a:ext>
            </a:extLst>
          </p:cNvPr>
          <p:cNvSpPr>
            <a:spLocks noGrp="1" noChangeArrowheads="1"/>
          </p:cNvSpPr>
          <p:nvPr>
            <p:ph type="body" idx="1"/>
          </p:nvPr>
        </p:nvSpPr>
        <p:spPr>
          <a:xfrm>
            <a:off x="304800" y="1219200"/>
            <a:ext cx="8610600" cy="5029200"/>
          </a:xfrm>
          <a:noFill/>
        </p:spPr>
        <p:txBody>
          <a:bodyPr/>
          <a:lstStyle/>
          <a:p>
            <a:pPr eaLnBrk="1" hangingPunct="1">
              <a:lnSpc>
                <a:spcPct val="90000"/>
              </a:lnSpc>
            </a:pPr>
            <a:r>
              <a:rPr lang="en-US" altLang="en-US" sz="3600" dirty="0"/>
              <a:t>The Jews do not need to inherit the land today to fulfill the land promise to Abraham – that promise was made</a:t>
            </a:r>
            <a:br>
              <a:rPr lang="en-US" altLang="en-US" sz="3600" dirty="0"/>
            </a:br>
            <a:r>
              <a:rPr lang="en-US" altLang="en-US" sz="3600" dirty="0"/>
              <a:t>and </a:t>
            </a:r>
            <a:r>
              <a:rPr lang="en-US" altLang="en-US" sz="3600" b="1" i="1" u="sng" dirty="0"/>
              <a:t>fulfilled</a:t>
            </a:r>
            <a:r>
              <a:rPr lang="en-US" altLang="en-US" sz="3600" dirty="0"/>
              <a:t> over 1,000 years before</a:t>
            </a:r>
            <a:br>
              <a:rPr lang="en-US" altLang="en-US" sz="3600" dirty="0"/>
            </a:br>
            <a:r>
              <a:rPr lang="en-US" altLang="en-US" sz="3600" dirty="0"/>
              <a:t>Christ was born!</a:t>
            </a:r>
          </a:p>
        </p:txBody>
      </p:sp>
      <p:cxnSp>
        <p:nvCxnSpPr>
          <p:cNvPr id="10" name="Straight Connector 9">
            <a:extLst>
              <a:ext uri="{FF2B5EF4-FFF2-40B4-BE49-F238E27FC236}">
                <a16:creationId xmlns:a16="http://schemas.microsoft.com/office/drawing/2014/main" id="{7F952858-8B44-4FBA-902D-AFF9B502A2F2}"/>
              </a:ext>
            </a:extLst>
          </p:cNvPr>
          <p:cNvCxnSpPr/>
          <p:nvPr/>
        </p:nvCxnSpPr>
        <p:spPr>
          <a:xfrm>
            <a:off x="762000" y="1066800"/>
            <a:ext cx="762000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94">
                                            <p:txEl>
                                              <p:pRg st="0" end="0"/>
                                            </p:txEl>
                                          </p:spTgt>
                                        </p:tgtEl>
                                        <p:attrNameLst>
                                          <p:attrName>style.visibility</p:attrName>
                                        </p:attrNameLst>
                                      </p:cBhvr>
                                      <p:to>
                                        <p:strVal val="visible"/>
                                      </p:to>
                                    </p:set>
                                    <p:animEffect transition="in" filter="dissolve">
                                      <p:cBhvr>
                                        <p:cTn id="7" dur="500"/>
                                        <p:tgtEl>
                                          <p:spTgt spid="163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a:extLst>
              <a:ext uri="{FF2B5EF4-FFF2-40B4-BE49-F238E27FC236}">
                <a16:creationId xmlns:a16="http://schemas.microsoft.com/office/drawing/2014/main" id="{234322D0-DF0E-4A82-88FF-609C021F8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112838"/>
            <a:ext cx="40846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a:extLst>
              <a:ext uri="{FF2B5EF4-FFF2-40B4-BE49-F238E27FC236}">
                <a16:creationId xmlns:a16="http://schemas.microsoft.com/office/drawing/2014/main" id="{B3423004-1922-4675-8097-E573B0C9F331}"/>
              </a:ext>
            </a:extLst>
          </p:cNvPr>
          <p:cNvSpPr>
            <a:spLocks noGrp="1" noChangeArrowheads="1"/>
          </p:cNvSpPr>
          <p:nvPr>
            <p:ph type="title"/>
          </p:nvPr>
        </p:nvSpPr>
        <p:spPr>
          <a:xfrm>
            <a:off x="457200" y="228600"/>
            <a:ext cx="8229600" cy="884238"/>
          </a:xfrm>
          <a:effectLst>
            <a:outerShdw dist="35921" dir="2700000" algn="ctr" rotWithShape="0">
              <a:schemeClr val="bg1"/>
            </a:outerShdw>
          </a:effectLst>
        </p:spPr>
        <p:txBody>
          <a:bodyPr/>
          <a:lstStyle/>
          <a:p>
            <a:pPr eaLnBrk="1" hangingPunct="1">
              <a:defRPr/>
            </a:pPr>
            <a:r>
              <a:rPr lang="en-US" sz="4800" b="1" dirty="0">
                <a:latin typeface="+mn-lt"/>
              </a:rPr>
              <a:t>The Land Promise Fulfilled</a:t>
            </a:r>
          </a:p>
        </p:txBody>
      </p:sp>
      <p:sp>
        <p:nvSpPr>
          <p:cNvPr id="4100" name="Rectangle 5">
            <a:extLst>
              <a:ext uri="{FF2B5EF4-FFF2-40B4-BE49-F238E27FC236}">
                <a16:creationId xmlns:a16="http://schemas.microsoft.com/office/drawing/2014/main" id="{5A7C8BBA-62D3-448A-90F5-5A9FDDF341F6}"/>
              </a:ext>
            </a:extLst>
          </p:cNvPr>
          <p:cNvSpPr>
            <a:spLocks noChangeArrowheads="1"/>
          </p:cNvSpPr>
          <p:nvPr/>
        </p:nvSpPr>
        <p:spPr bwMode="auto">
          <a:xfrm>
            <a:off x="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1" name="Rectangle 6">
            <a:extLst>
              <a:ext uri="{FF2B5EF4-FFF2-40B4-BE49-F238E27FC236}">
                <a16:creationId xmlns:a16="http://schemas.microsoft.com/office/drawing/2014/main" id="{C09FD9A2-8B87-4E6F-BA06-A636B7EFE37E}"/>
              </a:ext>
            </a:extLst>
          </p:cNvPr>
          <p:cNvSpPr>
            <a:spLocks noChangeArrowheads="1"/>
          </p:cNvSpPr>
          <p:nvPr/>
        </p:nvSpPr>
        <p:spPr bwMode="auto">
          <a:xfrm>
            <a:off x="8915400" y="0"/>
            <a:ext cx="228600" cy="68580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2" name="Rectangle 7">
            <a:extLst>
              <a:ext uri="{FF2B5EF4-FFF2-40B4-BE49-F238E27FC236}">
                <a16:creationId xmlns:a16="http://schemas.microsoft.com/office/drawing/2014/main" id="{D40B2AA9-70B0-4697-845F-FBBD1007A71A}"/>
              </a:ext>
            </a:extLst>
          </p:cNvPr>
          <p:cNvSpPr>
            <a:spLocks noChangeArrowheads="1"/>
          </p:cNvSpPr>
          <p:nvPr/>
        </p:nvSpPr>
        <p:spPr bwMode="auto">
          <a:xfrm>
            <a:off x="0" y="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3" name="Rectangle 8">
            <a:extLst>
              <a:ext uri="{FF2B5EF4-FFF2-40B4-BE49-F238E27FC236}">
                <a16:creationId xmlns:a16="http://schemas.microsoft.com/office/drawing/2014/main" id="{E84DD3C2-E0C8-466D-BACF-397C2C792BFA}"/>
              </a:ext>
            </a:extLst>
          </p:cNvPr>
          <p:cNvSpPr>
            <a:spLocks noChangeArrowheads="1"/>
          </p:cNvSpPr>
          <p:nvPr/>
        </p:nvSpPr>
        <p:spPr bwMode="auto">
          <a:xfrm>
            <a:off x="0" y="6629400"/>
            <a:ext cx="9144000" cy="228600"/>
          </a:xfrm>
          <a:prstGeom prst="rect">
            <a:avLst/>
          </a:prstGeom>
          <a:solidFill>
            <a:srgbClr val="00C0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5" name="Rectangle 3">
            <a:extLst>
              <a:ext uri="{FF2B5EF4-FFF2-40B4-BE49-F238E27FC236}">
                <a16:creationId xmlns:a16="http://schemas.microsoft.com/office/drawing/2014/main" id="{3F9B9745-8A81-4CC3-B1AA-8230CCCB4D6D}"/>
              </a:ext>
            </a:extLst>
          </p:cNvPr>
          <p:cNvSpPr>
            <a:spLocks noGrp="1" noChangeArrowheads="1"/>
          </p:cNvSpPr>
          <p:nvPr>
            <p:ph type="body" idx="1"/>
          </p:nvPr>
        </p:nvSpPr>
        <p:spPr>
          <a:xfrm>
            <a:off x="228600" y="1219200"/>
            <a:ext cx="4419600" cy="5486400"/>
          </a:xfrm>
        </p:spPr>
        <p:txBody>
          <a:bodyPr/>
          <a:lstStyle/>
          <a:p>
            <a:pPr eaLnBrk="1" hangingPunct="1">
              <a:lnSpc>
                <a:spcPct val="90000"/>
              </a:lnSpc>
            </a:pPr>
            <a:r>
              <a:rPr lang="en-US" altLang="en-US" sz="3000" b="1" dirty="0"/>
              <a:t>At the close of Joshua’s life, the land that the Israelites had settled extended barely north of </a:t>
            </a:r>
            <a:r>
              <a:rPr lang="en-US" altLang="en-US" sz="3000" b="1" dirty="0" err="1"/>
              <a:t>Tyre</a:t>
            </a:r>
            <a:r>
              <a:rPr lang="en-US" altLang="en-US" sz="3000" b="1" dirty="0"/>
              <a:t> and stopped short of Damascus.</a:t>
            </a:r>
          </a:p>
        </p:txBody>
      </p:sp>
      <p:cxnSp>
        <p:nvCxnSpPr>
          <p:cNvPr id="13" name="Straight Connector 12">
            <a:extLst>
              <a:ext uri="{FF2B5EF4-FFF2-40B4-BE49-F238E27FC236}">
                <a16:creationId xmlns:a16="http://schemas.microsoft.com/office/drawing/2014/main" id="{F9ACC35C-8C11-4316-9394-4A4DA869A765}"/>
              </a:ext>
            </a:extLst>
          </p:cNvPr>
          <p:cNvCxnSpPr/>
          <p:nvPr/>
        </p:nvCxnSpPr>
        <p:spPr>
          <a:xfrm>
            <a:off x="762000" y="1066800"/>
            <a:ext cx="762000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8036D0-2BF0-4DDC-A6E3-DB107AC67FD8}"/>
              </a:ext>
            </a:extLst>
          </p:cNvPr>
          <p:cNvCxnSpPr>
            <a:cxnSpLocks/>
          </p:cNvCxnSpPr>
          <p:nvPr/>
        </p:nvCxnSpPr>
        <p:spPr>
          <a:xfrm flipH="1">
            <a:off x="7093259" y="1455938"/>
            <a:ext cx="1464815" cy="124287"/>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9120123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p:cTn id="7" dur="500" fill="hold"/>
                                        <p:tgtEl>
                                          <p:spTgt spid="3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5">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3086"/>
                                        </p:tgtEl>
                                        <p:attrNameLst>
                                          <p:attrName>style.visibility</p:attrName>
                                        </p:attrNameLst>
                                      </p:cBhvr>
                                      <p:to>
                                        <p:strVal val="visible"/>
                                      </p:to>
                                    </p:set>
                                    <p:animEffect transition="in" filter="fade">
                                      <p:cBhvr>
                                        <p:cTn id="1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9" name="Picture 13">
            <a:extLst>
              <a:ext uri="{FF2B5EF4-FFF2-40B4-BE49-F238E27FC236}">
                <a16:creationId xmlns:a16="http://schemas.microsoft.com/office/drawing/2014/main" id="{75793CAD-7D2D-4D1A-8B8E-A921DB8A0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92200"/>
            <a:ext cx="40386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a:extLst>
              <a:ext uri="{FF2B5EF4-FFF2-40B4-BE49-F238E27FC236}">
                <a16:creationId xmlns:a16="http://schemas.microsoft.com/office/drawing/2014/main" id="{B35E0E74-3211-41CB-A83F-87C62B253E03}"/>
              </a:ext>
            </a:extLst>
          </p:cNvPr>
          <p:cNvSpPr>
            <a:spLocks noGrp="1" noChangeArrowheads="1"/>
          </p:cNvSpPr>
          <p:nvPr>
            <p:ph type="body" idx="1"/>
          </p:nvPr>
        </p:nvSpPr>
        <p:spPr>
          <a:xfrm>
            <a:off x="4495800" y="990600"/>
            <a:ext cx="4267200" cy="5410200"/>
          </a:xfrm>
        </p:spPr>
        <p:txBody>
          <a:bodyPr/>
          <a:lstStyle/>
          <a:p>
            <a:pPr eaLnBrk="1" hangingPunct="1"/>
            <a:r>
              <a:rPr lang="en-US" altLang="en-US" dirty="0"/>
              <a:t>God made His promises to Abraham in the</a:t>
            </a:r>
            <a:br>
              <a:rPr lang="en-US" altLang="en-US" dirty="0"/>
            </a:br>
            <a:r>
              <a:rPr lang="en-US" altLang="en-US" dirty="0"/>
              <a:t>form of a covenant</a:t>
            </a:r>
            <a:br>
              <a:rPr lang="en-US" altLang="en-US" dirty="0"/>
            </a:br>
            <a:r>
              <a:rPr lang="en-US" altLang="en-US" dirty="0"/>
              <a:t>(Genesis 15).</a:t>
            </a:r>
          </a:p>
          <a:p>
            <a:pPr lvl="1" eaLnBrk="1" hangingPunct="1"/>
            <a:r>
              <a:rPr lang="en-US" altLang="en-US" sz="3000" dirty="0"/>
              <a:t>His descendants – all the land from River of Egypt to the Euphrates River</a:t>
            </a:r>
          </a:p>
        </p:txBody>
      </p:sp>
      <p:sp>
        <p:nvSpPr>
          <p:cNvPr id="21508" name="Rectangle 3">
            <a:extLst>
              <a:ext uri="{FF2B5EF4-FFF2-40B4-BE49-F238E27FC236}">
                <a16:creationId xmlns:a16="http://schemas.microsoft.com/office/drawing/2014/main" id="{B8703C8E-419C-4AE6-95CB-77B46D4575B4}"/>
              </a:ext>
            </a:extLst>
          </p:cNvPr>
          <p:cNvSpPr>
            <a:spLocks noChangeArrowheads="1"/>
          </p:cNvSpPr>
          <p:nvPr/>
        </p:nvSpPr>
        <p:spPr bwMode="auto">
          <a:xfrm>
            <a:off x="0" y="0"/>
            <a:ext cx="304800" cy="68580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09" name="Rectangle 4">
            <a:extLst>
              <a:ext uri="{FF2B5EF4-FFF2-40B4-BE49-F238E27FC236}">
                <a16:creationId xmlns:a16="http://schemas.microsoft.com/office/drawing/2014/main" id="{FE1B388A-3452-4E76-BA78-89673BBB0EA3}"/>
              </a:ext>
            </a:extLst>
          </p:cNvPr>
          <p:cNvSpPr>
            <a:spLocks noChangeArrowheads="1"/>
          </p:cNvSpPr>
          <p:nvPr/>
        </p:nvSpPr>
        <p:spPr bwMode="auto">
          <a:xfrm>
            <a:off x="8839200" y="0"/>
            <a:ext cx="304800" cy="68580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10" name="Rectangle 5">
            <a:extLst>
              <a:ext uri="{FF2B5EF4-FFF2-40B4-BE49-F238E27FC236}">
                <a16:creationId xmlns:a16="http://schemas.microsoft.com/office/drawing/2014/main" id="{F6769A75-C6D5-4219-9F24-9044C97644A5}"/>
              </a:ext>
            </a:extLst>
          </p:cNvPr>
          <p:cNvSpPr>
            <a:spLocks noChangeArrowheads="1"/>
          </p:cNvSpPr>
          <p:nvPr/>
        </p:nvSpPr>
        <p:spPr bwMode="auto">
          <a:xfrm rot="5400000">
            <a:off x="4419600" y="-4419600"/>
            <a:ext cx="304800" cy="91440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11" name="Rectangle 6">
            <a:extLst>
              <a:ext uri="{FF2B5EF4-FFF2-40B4-BE49-F238E27FC236}">
                <a16:creationId xmlns:a16="http://schemas.microsoft.com/office/drawing/2014/main" id="{FA434D4D-B9C6-44AC-8F48-72A9F93B889A}"/>
              </a:ext>
            </a:extLst>
          </p:cNvPr>
          <p:cNvSpPr>
            <a:spLocks noChangeArrowheads="1"/>
          </p:cNvSpPr>
          <p:nvPr/>
        </p:nvSpPr>
        <p:spPr bwMode="auto">
          <a:xfrm rot="5400000">
            <a:off x="4419600" y="2133600"/>
            <a:ext cx="304800" cy="91440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3" name="Line 7">
            <a:extLst>
              <a:ext uri="{FF2B5EF4-FFF2-40B4-BE49-F238E27FC236}">
                <a16:creationId xmlns:a16="http://schemas.microsoft.com/office/drawing/2014/main" id="{2B5006BF-8309-40D9-8B33-9E00FE4BFA8E}"/>
              </a:ext>
            </a:extLst>
          </p:cNvPr>
          <p:cNvSpPr>
            <a:spLocks noChangeShapeType="1"/>
          </p:cNvSpPr>
          <p:nvPr/>
        </p:nvSpPr>
        <p:spPr bwMode="auto">
          <a:xfrm>
            <a:off x="457200" y="990600"/>
            <a:ext cx="8153400" cy="0"/>
          </a:xfrm>
          <a:prstGeom prst="line">
            <a:avLst/>
          </a:prstGeom>
          <a:noFill/>
          <a:ln w="38100">
            <a:solidFill>
              <a:srgbClr val="996633"/>
            </a:solidFill>
            <a:round/>
            <a:headEnd/>
            <a:tailEnd/>
          </a:ln>
          <a:effectLst>
            <a:outerShdw dist="35921" dir="2700000" algn="ctr" rotWithShape="0">
              <a:srgbClr val="FFCC0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4" name="Rectangle 8">
            <a:extLst>
              <a:ext uri="{FF2B5EF4-FFF2-40B4-BE49-F238E27FC236}">
                <a16:creationId xmlns:a16="http://schemas.microsoft.com/office/drawing/2014/main" id="{02DE48AA-9B04-44BD-8EEB-B5A44266A3F3}"/>
              </a:ext>
            </a:extLst>
          </p:cNvPr>
          <p:cNvSpPr>
            <a:spLocks noChangeArrowheads="1"/>
          </p:cNvSpPr>
          <p:nvPr/>
        </p:nvSpPr>
        <p:spPr bwMode="auto">
          <a:xfrm>
            <a:off x="304800" y="304800"/>
            <a:ext cx="8534400" cy="685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6633"/>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Abraham</a:t>
            </a:r>
          </a:p>
        </p:txBody>
      </p:sp>
      <p:sp>
        <p:nvSpPr>
          <p:cNvPr id="14346" name="Oval 10">
            <a:extLst>
              <a:ext uri="{FF2B5EF4-FFF2-40B4-BE49-F238E27FC236}">
                <a16:creationId xmlns:a16="http://schemas.microsoft.com/office/drawing/2014/main" id="{CED31795-E0C6-43A5-99E7-01AE0A0214E8}"/>
              </a:ext>
            </a:extLst>
          </p:cNvPr>
          <p:cNvSpPr>
            <a:spLocks noChangeArrowheads="1"/>
          </p:cNvSpPr>
          <p:nvPr/>
        </p:nvSpPr>
        <p:spPr bwMode="auto">
          <a:xfrm rot="-4363213">
            <a:off x="-527844" y="2726532"/>
            <a:ext cx="3675063" cy="1219200"/>
          </a:xfrm>
          <a:prstGeom prst="ellipse">
            <a:avLst/>
          </a:prstGeom>
          <a:solidFill>
            <a:schemeClr val="bg1">
              <a:alpha val="39999"/>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349"/>
                                        </p:tgtEl>
                                        <p:attrNameLst>
                                          <p:attrName>style.visibility</p:attrName>
                                        </p:attrNameLst>
                                      </p:cBhvr>
                                      <p:to>
                                        <p:strVal val="visible"/>
                                      </p:to>
                                    </p:set>
                                    <p:animEffect transition="in" filter="fade">
                                      <p:cBhvr>
                                        <p:cTn id="7" dur="2000"/>
                                        <p:tgtEl>
                                          <p:spTgt spid="14349"/>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14338">
                                            <p:txEl>
                                              <p:pRg st="0" end="0"/>
                                            </p:txEl>
                                          </p:spTgt>
                                        </p:tgtEl>
                                        <p:attrNameLst>
                                          <p:attrName>style.visibility</p:attrName>
                                        </p:attrNameLst>
                                      </p:cBhvr>
                                      <p:to>
                                        <p:strVal val="visible"/>
                                      </p:to>
                                    </p:set>
                                    <p:anim calcmode="lin" valueType="num">
                                      <p:cBhvr>
                                        <p:cTn id="11" dur="500" fill="hold"/>
                                        <p:tgtEl>
                                          <p:spTgt spid="1433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4338">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9" presetClass="entr" presetSubtype="0" fill="hold" nodeType="afterEffect">
                                  <p:stCondLst>
                                    <p:cond delay="0"/>
                                  </p:stCondLst>
                                  <p:childTnLst>
                                    <p:set>
                                      <p:cBhvr>
                                        <p:cTn id="15" dur="1" fill="hold">
                                          <p:stCondLst>
                                            <p:cond delay="0"/>
                                          </p:stCondLst>
                                        </p:cTn>
                                        <p:tgtEl>
                                          <p:spTgt spid="14338">
                                            <p:txEl>
                                              <p:pRg st="1" end="1"/>
                                            </p:txEl>
                                          </p:spTgt>
                                        </p:tgtEl>
                                        <p:attrNameLst>
                                          <p:attrName>style.visibility</p:attrName>
                                        </p:attrNameLst>
                                      </p:cBhvr>
                                      <p:to>
                                        <p:strVal val="visible"/>
                                      </p:to>
                                    </p:set>
                                    <p:animEffect transition="in" filter="dissolve">
                                      <p:cBhvr>
                                        <p:cTn id="16" dur="500"/>
                                        <p:tgtEl>
                                          <p:spTgt spid="14338">
                                            <p:txEl>
                                              <p:pRg st="1" end="1"/>
                                            </p:txEl>
                                          </p:spTgt>
                                        </p:tgtEl>
                                      </p:cBhvr>
                                    </p:animEffect>
                                  </p:childTnLst>
                                </p:cTn>
                              </p:par>
                            </p:childTnLst>
                          </p:cTn>
                        </p:par>
                        <p:par>
                          <p:cTn id="17" fill="hold" nodeType="afterGroup">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14346"/>
                                        </p:tgtEl>
                                        <p:attrNameLst>
                                          <p:attrName>style.visibility</p:attrName>
                                        </p:attrNameLst>
                                      </p:cBhvr>
                                      <p:to>
                                        <p:strVal val="visible"/>
                                      </p:to>
                                    </p:set>
                                    <p:anim calcmode="lin" valueType="num">
                                      <p:cBhvr>
                                        <p:cTn id="20" dur="500" fill="hold"/>
                                        <p:tgtEl>
                                          <p:spTgt spid="14346"/>
                                        </p:tgtEl>
                                        <p:attrNameLst>
                                          <p:attrName>ppt_w</p:attrName>
                                        </p:attrNameLst>
                                      </p:cBhvr>
                                      <p:tavLst>
                                        <p:tav tm="0">
                                          <p:val>
                                            <p:fltVal val="0"/>
                                          </p:val>
                                        </p:tav>
                                        <p:tav tm="100000">
                                          <p:val>
                                            <p:strVal val="#ppt_w"/>
                                          </p:val>
                                        </p:tav>
                                      </p:tavLst>
                                    </p:anim>
                                    <p:anim calcmode="lin" valueType="num">
                                      <p:cBhvr>
                                        <p:cTn id="21" dur="500" fill="hold"/>
                                        <p:tgtEl>
                                          <p:spTgt spid="143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67E16-61A7-4712-B043-4BF46936C44B}"/>
              </a:ext>
            </a:extLst>
          </p:cNvPr>
          <p:cNvSpPr txBox="1"/>
          <p:nvPr/>
        </p:nvSpPr>
        <p:spPr>
          <a:xfrm>
            <a:off x="319596" y="213062"/>
            <a:ext cx="8469297"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alibri" panose="020F0502020204030204" pitchFamily="34" charset="0"/>
                <a:cs typeface="Calibri" panose="020F0502020204030204" pitchFamily="34" charset="0"/>
              </a:rPr>
              <a:t>LOOKING AHEAD</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As Joshua neared the end of his life, how do you think he would have assessed the Israelites’ prospects for living successfully in the land and keeping the land long term?  What would he have viewed as reasons for optimism?  What might have concerned him?</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REASONS FOR OPTIMISM:</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Israelites have taken large part of promised land.</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All major battles have been successfully fought.</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Are no remaining military threats anywhere in land.</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 land is at peace—Israelites have “rest on every side.”  (Josh. 23:24)</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Land has been divided, each tribe receiving its designated portion.</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Within the tribes, plots have been given to families, and land is being farmed.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564809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67E16-61A7-4712-B043-4BF46936C44B}"/>
              </a:ext>
            </a:extLst>
          </p:cNvPr>
          <p:cNvSpPr txBox="1"/>
          <p:nvPr/>
        </p:nvSpPr>
        <p:spPr>
          <a:xfrm>
            <a:off x="319596" y="213062"/>
            <a:ext cx="8469297" cy="6370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REASONS FOR OPTIMISM cont.</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 land is good, as the spies sent from Kadesh </a:t>
            </a:r>
            <a:r>
              <a:rPr kumimoji="0" lang="en-US" sz="24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Barnea</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had said.</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Much of the land is excellent farmland.</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Plenty of good pastureland for livestock</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Israelites had moved into a developed land.</a:t>
            </a:r>
          </a:p>
          <a:p>
            <a:pPr marL="1943100" marR="0" lvl="3"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Orchards, vineyards, fields were well-established.</a:t>
            </a:r>
          </a:p>
          <a:p>
            <a:pPr marL="1943100" marR="0" lvl="3"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Almost all cities had been “move-in ready.”</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GOD IS THEIR KING; His law is their law.</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Law provides a fully organized, fully functioning framework for life as a nation and as individuals.</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Levites are dispersed throughout the land to teach and interpret the law.</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99780301"/>
      </p:ext>
    </p:extLst>
  </p:cSld>
  <p:clrMapOvr>
    <a:masterClrMapping/>
  </p:clrMapOvr>
  <p:transition spd="slow">
    <p:split orient="vert"/>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67E16-61A7-4712-B043-4BF46936C44B}"/>
              </a:ext>
            </a:extLst>
          </p:cNvPr>
          <p:cNvSpPr txBox="1"/>
          <p:nvPr/>
        </p:nvSpPr>
        <p:spPr>
          <a:xfrm>
            <a:off x="319596" y="213062"/>
            <a:ext cx="8469297" cy="6370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REASONS FOR CONCERN:</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Joshua knows that some Israelites are, in fact, serving “other gods.”  (Josh. 24:14)</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BIG PROBLEM</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No longer one man leading the entire nation, as Moses and Joshua had done.</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Have been signs that tribal leadership is lacking.</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Leaders of last 7 tribes to get land allotments had seemed reluctant to take land—lacked initiative and leadership qualities.</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Many Canaanites remain in land, and driving them out will take time and effort. </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Ominously, there have been examples of laxity in driving the Canaanites out of the land.</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270011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B80A6A-6193-42BF-BDAD-57608CF312F3}"/>
              </a:ext>
            </a:extLst>
          </p:cNvPr>
          <p:cNvSpPr txBox="1"/>
          <p:nvPr/>
        </p:nvSpPr>
        <p:spPr>
          <a:xfrm>
            <a:off x="328474" y="319596"/>
            <a:ext cx="8469297" cy="6001643"/>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2800" b="1" dirty="0">
                <a:solidFill>
                  <a:srgbClr val="FFFFFF"/>
                </a:solidFill>
                <a:latin typeface="Calibri" panose="020F0502020204030204" pitchFamily="34" charset="0"/>
                <a:cs typeface="Calibri" panose="020F0502020204030204" pitchFamily="34" charset="0"/>
              </a:rPr>
              <a:t>THE LORD ALSO GAVE JOSHUA INSTRUCTIONS AND A </a:t>
            </a:r>
            <a:r>
              <a:rPr lang="en-US" sz="2800" b="1" dirty="0">
                <a:solidFill>
                  <a:srgbClr val="FF0000"/>
                </a:solidFill>
                <a:latin typeface="Calibri" panose="020F0502020204030204" pitchFamily="34" charset="0"/>
                <a:cs typeface="Calibri" panose="020F0502020204030204" pitchFamily="34" charset="0"/>
              </a:rPr>
              <a:t>WARNING.</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400" b="1" dirty="0">
              <a:solidFill>
                <a:srgbClr val="FFFFFF"/>
              </a:solidFill>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Instructions—Josh. 1:6-9</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Be strong and courageous. (vv. 6, 7, 9)</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Focus on the law:</a:t>
            </a:r>
            <a:r>
              <a:rPr kumimoji="0" lang="en-US" sz="28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think about it;</a:t>
            </a:r>
            <a:r>
              <a:rPr kumimoji="0" lang="en-US" sz="28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 talk about it; </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obey</a:t>
            </a:r>
            <a:r>
              <a:rPr kumimoji="0" lang="en-US" sz="28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 it</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(vv. 7-9)</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 </a:t>
            </a:r>
            <a:r>
              <a:rPr kumimoji="0" lang="en-US" sz="2800" b="1" i="0" u="sng"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warning</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was implied in the instructions in vv. 7-8.</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Don’t “turn from” the law </a:t>
            </a:r>
            <a:r>
              <a:rPr kumimoji="0" lang="en-US" sz="2800" b="1" i="1" u="sng"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so that</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you “may have good success.”  (v. 7)</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Don’t let the law “depart from your mouth” and meditate on it constantly </a:t>
            </a:r>
            <a:r>
              <a:rPr kumimoji="0" lang="en-US" sz="2800" b="1" i="1" u="sng"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so that</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you will have prosperity and success.  (v. 8)</a:t>
            </a: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777555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67E16-61A7-4712-B043-4BF46936C44B}"/>
              </a:ext>
            </a:extLst>
          </p:cNvPr>
          <p:cNvSpPr txBox="1"/>
          <p:nvPr/>
        </p:nvSpPr>
        <p:spPr>
          <a:xfrm>
            <a:off x="319596" y="213062"/>
            <a:ext cx="8469297" cy="6370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REASONS FOR CONCERN cont.</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(laxity in driving Canaanites out)</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 problem is </a:t>
            </a:r>
            <a:r>
              <a:rPr kumimoji="0" lang="en-US" sz="2400" b="1" i="0" u="sng"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not</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that many Canaanites are still present—Moses had said that driving them out would be gradual (”little by little”).  (See Deut. 7:22-24)</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 problem was that in a number of places, Israelites were living side by side with Canaanites—which God had repeatedly and emphatically forbidden.</a:t>
            </a:r>
          </a:p>
          <a:p>
            <a:pPr marL="1943100" lvl="3" indent="-571500">
              <a:buFont typeface="Wingdings" panose="05000000000000000000" pitchFamily="2" charset="2"/>
              <a:buChar char="Ø"/>
              <a:defRPr/>
            </a:pPr>
            <a:r>
              <a:rPr kumimoji="0" lang="en-US" sz="24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ANOTHER BIG PROBLEM</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 a few areas, powerful adversaries still have total control over large areas of the land.</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Main example:  Philistine coastal plain</a:t>
            </a:r>
          </a:p>
          <a:p>
            <a:pPr marL="1028700" marR="0" lvl="1"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51551754"/>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B80A6A-6193-42BF-BDAD-57608CF312F3}"/>
              </a:ext>
            </a:extLst>
          </p:cNvPr>
          <p:cNvSpPr txBox="1"/>
          <p:nvPr/>
        </p:nvSpPr>
        <p:spPr>
          <a:xfrm>
            <a:off x="328474" y="319596"/>
            <a:ext cx="8469297" cy="6924973"/>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2800" b="1" dirty="0">
                <a:solidFill>
                  <a:srgbClr val="FFFFFF"/>
                </a:solidFill>
                <a:latin typeface="Calibri" panose="020F0502020204030204" pitchFamily="34" charset="0"/>
                <a:cs typeface="Calibri" panose="020F0502020204030204" pitchFamily="34" charset="0"/>
              </a:rPr>
              <a:t>KEY EVENTS IN PREPARATION FOR INVASION</a:t>
            </a:r>
          </a:p>
          <a:p>
            <a:pPr marL="457200" marR="0" lvl="0" indent="-457200"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God’s assurances, instructions,</a:t>
            </a:r>
            <a:r>
              <a:rPr kumimoji="0" lang="en-US" sz="28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 warning to Joshua</a:t>
            </a:r>
          </a:p>
          <a:p>
            <a:pPr marL="457200" marR="0" lvl="0" indent="-457200"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800" b="1" baseline="0" dirty="0">
                <a:solidFill>
                  <a:srgbClr val="FFFFFF"/>
                </a:solidFill>
                <a:latin typeface="Calibri" panose="020F0502020204030204" pitchFamily="34" charset="0"/>
                <a:cs typeface="Calibri" panose="020F0502020204030204" pitchFamily="34" charset="0"/>
              </a:rPr>
              <a:t>Spies</a:t>
            </a:r>
            <a:r>
              <a:rPr lang="en-US" sz="2800" b="1" dirty="0">
                <a:solidFill>
                  <a:srgbClr val="FFFFFF"/>
                </a:solidFill>
                <a:latin typeface="Calibri" panose="020F0502020204030204" pitchFamily="34" charset="0"/>
                <a:cs typeface="Calibri" panose="020F0502020204030204" pitchFamily="34" charset="0"/>
              </a:rPr>
              <a:t> sent into Jericho—they receive a “friendly welcome” from Rahab.</a:t>
            </a:r>
          </a:p>
          <a:p>
            <a:pPr marL="457200" marR="0" lvl="0" indent="-457200"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Joshua gives predictions</a:t>
            </a:r>
            <a:r>
              <a:rPr kumimoji="0" lang="en-US" sz="28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 to people about what was about to happen:</a:t>
            </a:r>
          </a:p>
          <a:p>
            <a:pPr marL="914400" lvl="1" indent="-457200">
              <a:buFont typeface="Wingdings" panose="05000000000000000000" pitchFamily="2" charset="2"/>
              <a:buChar char="Ø"/>
              <a:defRPr/>
            </a:pPr>
            <a:r>
              <a:rPr lang="en-US" sz="2800" b="1" baseline="0" dirty="0">
                <a:solidFill>
                  <a:srgbClr val="FFFFFF"/>
                </a:solidFill>
                <a:latin typeface="Calibri" panose="020F0502020204030204" pitchFamily="34" charset="0"/>
                <a:cs typeface="Calibri" panose="020F0502020204030204" pitchFamily="34" charset="0"/>
              </a:rPr>
              <a:t>Evidence</a:t>
            </a:r>
            <a:r>
              <a:rPr lang="en-US" sz="2800" b="1" dirty="0">
                <a:solidFill>
                  <a:srgbClr val="FFFFFF"/>
                </a:solidFill>
                <a:latin typeface="Calibri" panose="020F0502020204030204" pitchFamily="34" charset="0"/>
                <a:cs typeface="Calibri" panose="020F0502020204030204" pitchFamily="34" charset="0"/>
              </a:rPr>
              <a:t> that God was with them and that He would “without fail” drive enemies from land</a:t>
            </a:r>
          </a:p>
          <a:p>
            <a:pPr marL="914400" lvl="1" indent="-457200">
              <a:buFont typeface="Wingdings" panose="05000000000000000000" pitchFamily="2" charset="2"/>
              <a:buChar char="Ø"/>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would happen when they reached river</a:t>
            </a:r>
          </a:p>
          <a:p>
            <a:pPr marL="457200" indent="-457200">
              <a:buFont typeface="Wingdings" panose="05000000000000000000" pitchFamily="2" charset="2"/>
              <a:buChar char="§"/>
              <a:defRPr/>
            </a:pPr>
            <a:r>
              <a:rPr lang="en-US" sz="2800" b="1" dirty="0">
                <a:solidFill>
                  <a:srgbClr val="FFFFFF"/>
                </a:solidFill>
                <a:latin typeface="Calibri" panose="020F0502020204030204" pitchFamily="34" charset="0"/>
                <a:cs typeface="Calibri" panose="020F0502020204030204" pitchFamily="34" charset="0"/>
              </a:rPr>
              <a:t>Crossing of river and setting up the 12 “memorial” stones at Gilgal</a:t>
            </a:r>
          </a:p>
          <a:p>
            <a:pPr marL="457200" indent="-457200">
              <a:buFont typeface="Wingdings" panose="05000000000000000000" pitchFamily="2" charset="2"/>
              <a:buChar char="§"/>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Circumcising of the “sons of Israel”</a:t>
            </a:r>
          </a:p>
          <a:p>
            <a:pPr marL="457200" indent="-457200">
              <a:buFont typeface="Wingdings" panose="05000000000000000000" pitchFamily="2" charset="2"/>
              <a:buChar char="§"/>
              <a:defRPr/>
            </a:pPr>
            <a:r>
              <a:rPr lang="en-US" sz="2800" b="1" dirty="0">
                <a:solidFill>
                  <a:srgbClr val="FFFFFF"/>
                </a:solidFill>
                <a:latin typeface="Calibri" panose="020F0502020204030204" pitchFamily="34" charset="0"/>
                <a:cs typeface="Calibri" panose="020F0502020204030204" pitchFamily="34" charset="0"/>
              </a:rPr>
              <a:t>Observation of Passover and (on following day) eating of the “produce of the land”</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457200" indent="-457200">
              <a:buFont typeface="Wingdings" panose="05000000000000000000" pitchFamily="2" charset="2"/>
              <a:buChar char="§"/>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211765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B80A6A-6193-42BF-BDAD-57608CF312F3}"/>
              </a:ext>
            </a:extLst>
          </p:cNvPr>
          <p:cNvSpPr txBox="1"/>
          <p:nvPr/>
        </p:nvSpPr>
        <p:spPr>
          <a:xfrm>
            <a:off x="328474" y="319596"/>
            <a:ext cx="8469297" cy="3477875"/>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2800" b="1" dirty="0">
                <a:solidFill>
                  <a:srgbClr val="FFFFFF"/>
                </a:solidFill>
                <a:latin typeface="Calibri" panose="020F0502020204030204" pitchFamily="34" charset="0"/>
                <a:cs typeface="Calibri" panose="020F0502020204030204" pitchFamily="34" charset="0"/>
              </a:rPr>
              <a:t>KEY EVENTS cont.</a:t>
            </a:r>
          </a:p>
          <a:p>
            <a:pPr marL="457200" lvl="0" indent="-457200">
              <a:buFont typeface="Arial" panose="020B0604020202020204" pitchFamily="34" charset="0"/>
              <a:buChar char="•"/>
              <a:defRPr/>
            </a:pPr>
            <a:r>
              <a:rPr lang="en-US" sz="2800" b="1" dirty="0">
                <a:solidFill>
                  <a:srgbClr val="FFFFFF"/>
                </a:solidFill>
                <a:latin typeface="Calibri" panose="020F0502020204030204" pitchFamily="34" charset="0"/>
                <a:cs typeface="Calibri" panose="020F0502020204030204" pitchFamily="34" charset="0"/>
              </a:rPr>
              <a:t>Joshua’s encounter with the “commander of the army of the LORD”</a:t>
            </a:r>
          </a:p>
          <a:p>
            <a:pPr marL="914400" lvl="1" indent="-457200">
              <a:buFont typeface="Wingdings" panose="05000000000000000000" pitchFamily="2" charset="2"/>
              <a:buChar char="Ø"/>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(Instructions for marching around Jericho</a:t>
            </a:r>
            <a:r>
              <a:rPr kumimoji="0" lang="en-US" sz="28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 (Josh. 6:3-5)</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a:p>
            <a:pPr marL="457200" marR="0" lvl="0" indent="-4572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a:t>
            </a:r>
            <a:r>
              <a:rPr kumimoji="0" lang="en-US" sz="28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 Israelites’ demonstration of </a:t>
            </a:r>
            <a:r>
              <a:rPr lang="en-US" sz="2800" b="1" i="1" dirty="0">
                <a:solidFill>
                  <a:srgbClr val="FFFF00"/>
                </a:solidFill>
                <a:latin typeface="Calibri" panose="020F0502020204030204" pitchFamily="34" charset="0"/>
                <a:cs typeface="Calibri" panose="020F0502020204030204" pitchFamily="34" charset="0"/>
              </a:rPr>
              <a:t>obedience and </a:t>
            </a:r>
            <a:r>
              <a:rPr kumimoji="0" lang="en-US" sz="2800" b="1" i="1" u="none" strike="noStrike" kern="1200" cap="none" spc="0" normalizeH="0" noProof="0" dirty="0">
                <a:ln>
                  <a:noFill/>
                </a:ln>
                <a:solidFill>
                  <a:srgbClr val="FFFF00"/>
                </a:solidFill>
                <a:effectLst/>
                <a:uLnTx/>
                <a:uFillTx/>
                <a:latin typeface="Calibri" panose="020F0502020204030204" pitchFamily="34" charset="0"/>
                <a:cs typeface="Calibri" panose="020F0502020204030204" pitchFamily="34" charset="0"/>
              </a:rPr>
              <a:t>faith</a:t>
            </a:r>
            <a:r>
              <a:rPr kumimoji="0" lang="en-US" sz="2800" b="1" i="0" u="none" strike="noStrike" kern="1200" cap="none" spc="0" normalizeH="0" noProof="0" dirty="0">
                <a:ln>
                  <a:noFill/>
                </a:ln>
                <a:solidFill>
                  <a:srgbClr val="FFFFFF"/>
                </a:solidFill>
                <a:effectLst/>
                <a:uLnTx/>
                <a:uFillTx/>
                <a:latin typeface="Calibri" panose="020F0502020204030204" pitchFamily="34" charset="0"/>
                <a:ea typeface="+mn-ea"/>
                <a:cs typeface="Calibri" panose="020F0502020204030204" pitchFamily="34" charset="0"/>
              </a:rPr>
              <a:t> in doing all the marching around the Jericho walls</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57566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5" name="Picture 11">
            <a:extLst>
              <a:ext uri="{FF2B5EF4-FFF2-40B4-BE49-F238E27FC236}">
                <a16:creationId xmlns:a16="http://schemas.microsoft.com/office/drawing/2014/main" id="{F5547420-1E3D-4D4D-BFF6-AB32C378E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33600"/>
            <a:ext cx="4191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a:extLst>
              <a:ext uri="{FF2B5EF4-FFF2-40B4-BE49-F238E27FC236}">
                <a16:creationId xmlns:a16="http://schemas.microsoft.com/office/drawing/2014/main" id="{101C9ABC-FDEC-4B00-AE57-8C4ECC9FA35D}"/>
              </a:ext>
            </a:extLst>
          </p:cNvPr>
          <p:cNvSpPr>
            <a:spLocks noGrp="1" noChangeArrowheads="1"/>
          </p:cNvSpPr>
          <p:nvPr>
            <p:ph type="body" idx="1"/>
          </p:nvPr>
        </p:nvSpPr>
        <p:spPr>
          <a:xfrm>
            <a:off x="381000" y="1524000"/>
            <a:ext cx="4267200" cy="4876800"/>
          </a:xfrm>
        </p:spPr>
        <p:txBody>
          <a:bodyPr/>
          <a:lstStyle/>
          <a:p>
            <a:pPr eaLnBrk="1" hangingPunct="1"/>
            <a:r>
              <a:rPr lang="en-US" altLang="en-US" sz="2800" dirty="0"/>
              <a:t>Joshua sent spies across the Jordan to the city of </a:t>
            </a:r>
            <a:r>
              <a:rPr lang="en-US" altLang="en-US" sz="2800" b="1" dirty="0"/>
              <a:t>Jericho.</a:t>
            </a:r>
            <a:r>
              <a:rPr lang="en-US" altLang="en-US" sz="2800" dirty="0"/>
              <a:t> (Josh. 2:1) </a:t>
            </a:r>
          </a:p>
          <a:p>
            <a:pPr eaLnBrk="1" hangingPunct="1"/>
            <a:r>
              <a:rPr lang="en-US" altLang="en-US" sz="2800" dirty="0"/>
              <a:t>The spies learned that the people of Jericho were terrified.</a:t>
            </a:r>
          </a:p>
          <a:p>
            <a:pPr eaLnBrk="1" hangingPunct="1"/>
            <a:r>
              <a:rPr lang="en-US" altLang="en-US" sz="2800" dirty="0"/>
              <a:t>The Israelites then crossed the Jordan River, confident of success!</a:t>
            </a:r>
          </a:p>
        </p:txBody>
      </p:sp>
      <p:sp>
        <p:nvSpPr>
          <p:cNvPr id="8196" name="WordArt 3">
            <a:extLst>
              <a:ext uri="{FF2B5EF4-FFF2-40B4-BE49-F238E27FC236}">
                <a16:creationId xmlns:a16="http://schemas.microsoft.com/office/drawing/2014/main" id="{D9852A15-E3A4-4331-A08C-32C1B7CABBAB}"/>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Conquest of Canaan</a:t>
            </a:r>
          </a:p>
        </p:txBody>
      </p:sp>
      <p:sp>
        <p:nvSpPr>
          <p:cNvPr id="8197" name="Rectangle 4">
            <a:extLst>
              <a:ext uri="{FF2B5EF4-FFF2-40B4-BE49-F238E27FC236}">
                <a16:creationId xmlns:a16="http://schemas.microsoft.com/office/drawing/2014/main" id="{C43C8499-6284-4A47-AA38-CE7EC01BAD45}"/>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8" name="Rectangle 5">
            <a:extLst>
              <a:ext uri="{FF2B5EF4-FFF2-40B4-BE49-F238E27FC236}">
                <a16:creationId xmlns:a16="http://schemas.microsoft.com/office/drawing/2014/main" id="{8BBE0969-03F0-41A1-A89E-5E51DC65D6D2}"/>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9" name="Rectangle 6">
            <a:extLst>
              <a:ext uri="{FF2B5EF4-FFF2-40B4-BE49-F238E27FC236}">
                <a16:creationId xmlns:a16="http://schemas.microsoft.com/office/drawing/2014/main" id="{B3DA4727-8059-4A2D-891A-7A89A88484D7}"/>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00" name="Rectangle 7">
            <a:extLst>
              <a:ext uri="{FF2B5EF4-FFF2-40B4-BE49-F238E27FC236}">
                <a16:creationId xmlns:a16="http://schemas.microsoft.com/office/drawing/2014/main" id="{1CAB3AB3-3905-4199-A8EE-13B3389EAB7A}"/>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52" name="Line 8">
            <a:extLst>
              <a:ext uri="{FF2B5EF4-FFF2-40B4-BE49-F238E27FC236}">
                <a16:creationId xmlns:a16="http://schemas.microsoft.com/office/drawing/2014/main" id="{12E82096-DF7B-4076-9FF8-74133EB58EB8}"/>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154" name="Oval 10">
            <a:extLst>
              <a:ext uri="{FF2B5EF4-FFF2-40B4-BE49-F238E27FC236}">
                <a16:creationId xmlns:a16="http://schemas.microsoft.com/office/drawing/2014/main" id="{5ED991AD-8BCA-4822-B339-BF520774646E}"/>
              </a:ext>
            </a:extLst>
          </p:cNvPr>
          <p:cNvSpPr>
            <a:spLocks noChangeArrowheads="1"/>
          </p:cNvSpPr>
          <p:nvPr/>
        </p:nvSpPr>
        <p:spPr bwMode="auto">
          <a:xfrm>
            <a:off x="6553200" y="2514600"/>
            <a:ext cx="838200" cy="533400"/>
          </a:xfrm>
          <a:prstGeom prst="ellipse">
            <a:avLst/>
          </a:prstGeom>
          <a:solidFill>
            <a:schemeClr val="bg1">
              <a:alpha val="30196"/>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64658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 calcmode="lin" valueType="num">
                                      <p:cBhvr>
                                        <p:cTn id="7" dur="500" fill="hold"/>
                                        <p:tgtEl>
                                          <p:spTgt spid="61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46">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6155"/>
                                        </p:tgtEl>
                                        <p:attrNameLst>
                                          <p:attrName>style.visibility</p:attrName>
                                        </p:attrNameLst>
                                      </p:cBhvr>
                                      <p:to>
                                        <p:strVal val="visible"/>
                                      </p:to>
                                    </p:set>
                                    <p:animEffect transition="in" filter="fade">
                                      <p:cBhvr>
                                        <p:cTn id="12" dur="2000"/>
                                        <p:tgtEl>
                                          <p:spTgt spid="6155"/>
                                        </p:tgtEl>
                                      </p:cBhvr>
                                    </p:animEffect>
                                  </p:childTnLst>
                                </p:cTn>
                              </p:par>
                            </p:childTnLst>
                          </p:cTn>
                        </p:par>
                        <p:par>
                          <p:cTn id="13" fill="hold" nodeType="afterGroup">
                            <p:stCondLst>
                              <p:cond delay="2500"/>
                            </p:stCondLst>
                            <p:childTnLst>
                              <p:par>
                                <p:cTn id="14" presetID="23" presetClass="entr" presetSubtype="16" fill="hold" grpId="0" nodeType="afterEffect">
                                  <p:stCondLst>
                                    <p:cond delay="0"/>
                                  </p:stCondLst>
                                  <p:childTnLst>
                                    <p:set>
                                      <p:cBhvr>
                                        <p:cTn id="15" dur="1" fill="hold">
                                          <p:stCondLst>
                                            <p:cond delay="0"/>
                                          </p:stCondLst>
                                        </p:cTn>
                                        <p:tgtEl>
                                          <p:spTgt spid="6154"/>
                                        </p:tgtEl>
                                        <p:attrNameLst>
                                          <p:attrName>style.visibility</p:attrName>
                                        </p:attrNameLst>
                                      </p:cBhvr>
                                      <p:to>
                                        <p:strVal val="visible"/>
                                      </p:to>
                                    </p:set>
                                    <p:anim calcmode="lin" valueType="num">
                                      <p:cBhvr>
                                        <p:cTn id="16" dur="500" fill="hold"/>
                                        <p:tgtEl>
                                          <p:spTgt spid="6154"/>
                                        </p:tgtEl>
                                        <p:attrNameLst>
                                          <p:attrName>ppt_w</p:attrName>
                                        </p:attrNameLst>
                                      </p:cBhvr>
                                      <p:tavLst>
                                        <p:tav tm="0">
                                          <p:val>
                                            <p:fltVal val="0"/>
                                          </p:val>
                                        </p:tav>
                                        <p:tav tm="100000">
                                          <p:val>
                                            <p:strVal val="#ppt_w"/>
                                          </p:val>
                                        </p:tav>
                                      </p:tavLst>
                                    </p:anim>
                                    <p:anim calcmode="lin" valueType="num">
                                      <p:cBhvr>
                                        <p:cTn id="17" dur="500" fill="hold"/>
                                        <p:tgtEl>
                                          <p:spTgt spid="6154"/>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6146">
                                            <p:txEl>
                                              <p:pRg st="1" end="1"/>
                                            </p:txEl>
                                          </p:spTgt>
                                        </p:tgtEl>
                                        <p:attrNameLst>
                                          <p:attrName>style.visibility</p:attrName>
                                        </p:attrNameLst>
                                      </p:cBhvr>
                                      <p:to>
                                        <p:strVal val="visible"/>
                                      </p:to>
                                    </p:set>
                                    <p:anim calcmode="lin" valueType="num">
                                      <p:cBhvr>
                                        <p:cTn id="22" dur="500" fill="hold"/>
                                        <p:tgtEl>
                                          <p:spTgt spid="614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614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6146">
                                            <p:txEl>
                                              <p:pRg st="2" end="2"/>
                                            </p:txEl>
                                          </p:spTgt>
                                        </p:tgtEl>
                                        <p:attrNameLst>
                                          <p:attrName>style.visibility</p:attrName>
                                        </p:attrNameLst>
                                      </p:cBhvr>
                                      <p:to>
                                        <p:strVal val="visible"/>
                                      </p:to>
                                    </p:set>
                                    <p:anim calcmode="lin" valueType="num">
                                      <p:cBhvr>
                                        <p:cTn id="28" dur="500" fill="hold"/>
                                        <p:tgtEl>
                                          <p:spTgt spid="614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614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Dead Sea area\sr\Dead Sea northern end and Qumran aerial from w.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Dead Sea area\sr\Jordan River entering Dead Sea aerial from west.jpg"/>
</p:tagLst>
</file>

<file path=ppt/tags/tag3.xml><?xml version="1.0" encoding="utf-8"?>
<p:tagLst xmlns:a="http://schemas.openxmlformats.org/drawingml/2006/main" xmlns:r="http://schemas.openxmlformats.org/officeDocument/2006/relationships" xmlns:p="http://schemas.openxmlformats.org/presentationml/2006/main">
  <p:tag name="FILENAME" val="C:\0Images\Todd Sites\1 Galilee and the North\Central Benjamin Plateau\Wadi Sheban aerial from northwest, 104-34tb.jpg"/>
  <p:tag name="PHOTO" val="TRUE"/>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Shephelah\sr\Diagonal Route aerial from sou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Adds 2002\01 Galilee\Huleh Basin\Hazor\sr\Huleh basin and Mt Hermon from Hazor, tb p040903.jpg"/>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11.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Yellow">
  <a:themeElements>
    <a:clrScheme name="Blue-Yellow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ue-Yello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Yellow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ue-Yellow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ue-Yellow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ue-Yellow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ue-Yellow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7.xml><?xml version="1.0" encoding="utf-8"?>
<a:theme xmlns:a="http://schemas.openxmlformats.org/drawingml/2006/main" name="6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1001</TotalTime>
  <Words>3638</Words>
  <Application>Microsoft Office PowerPoint</Application>
  <PresentationFormat>On-screen Show (4:3)</PresentationFormat>
  <Paragraphs>318</Paragraphs>
  <Slides>60</Slides>
  <Notes>12</Notes>
  <HiddenSlides>0</HiddenSlides>
  <MMClips>0</MMClips>
  <ScaleCrop>false</ScaleCrop>
  <HeadingPairs>
    <vt:vector size="6" baseType="variant">
      <vt:variant>
        <vt:lpstr>Fonts Used</vt:lpstr>
      </vt:variant>
      <vt:variant>
        <vt:i4>8</vt:i4>
      </vt:variant>
      <vt:variant>
        <vt:lpstr>Theme</vt:lpstr>
      </vt:variant>
      <vt:variant>
        <vt:i4>17</vt:i4>
      </vt:variant>
      <vt:variant>
        <vt:lpstr>Slide Titles</vt:lpstr>
      </vt:variant>
      <vt:variant>
        <vt:i4>60</vt:i4>
      </vt:variant>
    </vt:vector>
  </HeadingPairs>
  <TitlesOfParts>
    <vt:vector size="85" baseType="lpstr">
      <vt:lpstr>Arial</vt:lpstr>
      <vt:lpstr>Arial Narrow</vt:lpstr>
      <vt:lpstr>Calibri</vt:lpstr>
      <vt:lpstr>Calibri Light</vt:lpstr>
      <vt:lpstr>Souvenir Lt BT</vt:lpstr>
      <vt:lpstr>Times New Roman</vt:lpstr>
      <vt:lpstr>Trebuchet MS</vt:lpstr>
      <vt:lpstr>Wingdings</vt:lpstr>
      <vt:lpstr>Default Design</vt:lpstr>
      <vt:lpstr>Blue-Yellow</vt:lpstr>
      <vt:lpstr>2_Default Design</vt:lpstr>
      <vt:lpstr>3_Default Design</vt:lpstr>
      <vt:lpstr>5_White</vt:lpstr>
      <vt:lpstr>Berlin</vt:lpstr>
      <vt:lpstr>6_Default Design</vt:lpstr>
      <vt:lpstr>7_Default Design</vt:lpstr>
      <vt:lpstr>Office Theme</vt:lpstr>
      <vt:lpstr>Metropolitan</vt:lpstr>
      <vt:lpstr>1_White</vt:lpstr>
      <vt:lpstr>1_Office Theme</vt:lpstr>
      <vt:lpstr>8_Default Design</vt:lpstr>
      <vt:lpstr>White</vt:lpstr>
      <vt:lpstr>2_White</vt:lpstr>
      <vt:lpstr>3_White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Land Promise Fulfilled</vt:lpstr>
      <vt:lpstr>The Land Promise Fulfilled</vt:lpstr>
      <vt:lpstr>PowerPoint Presentation</vt:lpstr>
      <vt:lpstr>Tribe of Levi</vt:lpstr>
      <vt:lpstr>PowerPoint Presentation</vt:lpstr>
      <vt:lpstr>Joshua Calls for Faithfulness!</vt:lpstr>
      <vt:lpstr>Joshua Calls for Faithfulness!</vt:lpstr>
      <vt:lpstr>The Land Promise Fulfilled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AND IVY</dc:creator>
  <cp:lastModifiedBy>ASHLEY AND IVY</cp:lastModifiedBy>
  <cp:revision>149</cp:revision>
  <dcterms:created xsi:type="dcterms:W3CDTF">2021-08-04T17:56:23Z</dcterms:created>
  <dcterms:modified xsi:type="dcterms:W3CDTF">2021-08-15T14:08:23Z</dcterms:modified>
</cp:coreProperties>
</file>