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 id="2147483709" r:id="rId4"/>
    <p:sldMasterId id="2147483722" r:id="rId5"/>
    <p:sldMasterId id="2147483734" r:id="rId6"/>
  </p:sldMasterIdLst>
  <p:notesMasterIdLst>
    <p:notesMasterId r:id="rId28"/>
  </p:notesMasterIdLst>
  <p:sldIdLst>
    <p:sldId id="486" r:id="rId7"/>
    <p:sldId id="644" r:id="rId8"/>
    <p:sldId id="260" r:id="rId9"/>
    <p:sldId id="645" r:id="rId10"/>
    <p:sldId id="257" r:id="rId11"/>
    <p:sldId id="286" r:id="rId12"/>
    <p:sldId id="646" r:id="rId13"/>
    <p:sldId id="647" r:id="rId14"/>
    <p:sldId id="648" r:id="rId15"/>
    <p:sldId id="649" r:id="rId16"/>
    <p:sldId id="650" r:id="rId17"/>
    <p:sldId id="651" r:id="rId18"/>
    <p:sldId id="652" r:id="rId19"/>
    <p:sldId id="653" r:id="rId20"/>
    <p:sldId id="660" r:id="rId21"/>
    <p:sldId id="658" r:id="rId22"/>
    <p:sldId id="299" r:id="rId23"/>
    <p:sldId id="407" r:id="rId24"/>
    <p:sldId id="263" r:id="rId25"/>
    <p:sldId id="656" r:id="rId26"/>
    <p:sldId id="65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1084F-C964-4A1B-8E29-40045C96768F}" type="datetimeFigureOut">
              <a:rPr lang="en-US" smtClean="0"/>
              <a:t>8/8/2021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95338-414A-4454-A793-1ACC148C5875}" type="slidenum">
              <a:rPr lang="en-US" smtClean="0"/>
              <a:t>‹#›</a:t>
            </a:fld>
            <a:endParaRPr lang="en-US"/>
          </a:p>
        </p:txBody>
      </p:sp>
    </p:spTree>
    <p:extLst>
      <p:ext uri="{BB962C8B-B14F-4D97-AF65-F5344CB8AC3E}">
        <p14:creationId xmlns:p14="http://schemas.microsoft.com/office/powerpoint/2010/main" val="207289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dirty="0">
                <a:ea typeface="ＭＳ Ｐゴシック" pitchFamily="34" charset="-128"/>
              </a:rPr>
              <a:t>tb050106458</a:t>
            </a:r>
          </a:p>
        </p:txBody>
      </p:sp>
      <p:sp>
        <p:nvSpPr>
          <p:cNvPr id="21507"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9BB551-30D3-4310-82B0-8CC02C5631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B7EB6FD-6124-4149-9C54-FEFA3FAFC4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2615E5-A838-400C-AD6D-8317591673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D6EC5D-5E93-42F9-9F56-4648F9785F99}"/>
              </a:ext>
            </a:extLst>
          </p:cNvPr>
          <p:cNvSpPr>
            <a:spLocks noGrp="1" noChangeArrowheads="1"/>
          </p:cNvSpPr>
          <p:nvPr>
            <p:ph type="sldNum" sz="quarter" idx="12"/>
          </p:nvPr>
        </p:nvSpPr>
        <p:spPr>
          <a:ln/>
        </p:spPr>
        <p:txBody>
          <a:bodyPr/>
          <a:lstStyle>
            <a:lvl1pPr>
              <a:defRPr/>
            </a:lvl1pPr>
          </a:lstStyle>
          <a:p>
            <a:fld id="{C04BA7CF-AE61-495A-B054-6F927175F30B}" type="slidenum">
              <a:rPr lang="en-US" altLang="en-US"/>
              <a:pPr/>
              <a:t>‹#›</a:t>
            </a:fld>
            <a:endParaRPr lang="en-US" altLang="en-US"/>
          </a:p>
        </p:txBody>
      </p:sp>
    </p:spTree>
    <p:extLst>
      <p:ext uri="{BB962C8B-B14F-4D97-AF65-F5344CB8AC3E}">
        <p14:creationId xmlns:p14="http://schemas.microsoft.com/office/powerpoint/2010/main" val="1747009969"/>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BCFAF2-9009-48A5-9CAD-2C6B683051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4C08B5-ED36-40CB-B9EB-478DC445B1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A39B10-DA84-4477-8C82-5F08C794B7D4}"/>
              </a:ext>
            </a:extLst>
          </p:cNvPr>
          <p:cNvSpPr>
            <a:spLocks noGrp="1" noChangeArrowheads="1"/>
          </p:cNvSpPr>
          <p:nvPr>
            <p:ph type="sldNum" sz="quarter" idx="12"/>
          </p:nvPr>
        </p:nvSpPr>
        <p:spPr>
          <a:ln/>
        </p:spPr>
        <p:txBody>
          <a:bodyPr/>
          <a:lstStyle>
            <a:lvl1pPr>
              <a:defRPr/>
            </a:lvl1pPr>
          </a:lstStyle>
          <a:p>
            <a:fld id="{FFD7A734-84E4-43FC-8AD7-3A0A64534EA2}" type="slidenum">
              <a:rPr lang="en-US" altLang="en-US"/>
              <a:pPr/>
              <a:t>‹#›</a:t>
            </a:fld>
            <a:endParaRPr lang="en-US" altLang="en-US"/>
          </a:p>
        </p:txBody>
      </p:sp>
    </p:spTree>
    <p:extLst>
      <p:ext uri="{BB962C8B-B14F-4D97-AF65-F5344CB8AC3E}">
        <p14:creationId xmlns:p14="http://schemas.microsoft.com/office/powerpoint/2010/main" val="4080349170"/>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F9229B-FE65-48C2-B6A8-BF761E7B6C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E1A5FD-1D02-4D0B-8258-77CF0A4143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41AB35-7349-42BD-BD5C-4F332C07FFDC}"/>
              </a:ext>
            </a:extLst>
          </p:cNvPr>
          <p:cNvSpPr>
            <a:spLocks noGrp="1" noChangeArrowheads="1"/>
          </p:cNvSpPr>
          <p:nvPr>
            <p:ph type="sldNum" sz="quarter" idx="12"/>
          </p:nvPr>
        </p:nvSpPr>
        <p:spPr>
          <a:ln/>
        </p:spPr>
        <p:txBody>
          <a:bodyPr/>
          <a:lstStyle>
            <a:lvl1pPr>
              <a:defRPr/>
            </a:lvl1pPr>
          </a:lstStyle>
          <a:p>
            <a:fld id="{FFE0616C-6F78-4AA7-9AC7-13A1B65B0860}" type="slidenum">
              <a:rPr lang="en-US" altLang="en-US"/>
              <a:pPr/>
              <a:t>‹#›</a:t>
            </a:fld>
            <a:endParaRPr lang="en-US" altLang="en-US"/>
          </a:p>
        </p:txBody>
      </p:sp>
    </p:spTree>
    <p:extLst>
      <p:ext uri="{BB962C8B-B14F-4D97-AF65-F5344CB8AC3E}">
        <p14:creationId xmlns:p14="http://schemas.microsoft.com/office/powerpoint/2010/main" val="2171838703"/>
      </p:ext>
    </p:extLst>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7455E46-668C-4222-8D9E-9FF466BBF49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9477B8A-3350-406B-83FB-A0595220D6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80BBFA-372E-4830-A221-A24F3B32FE94}"/>
              </a:ext>
            </a:extLst>
          </p:cNvPr>
          <p:cNvSpPr>
            <a:spLocks noGrp="1" noChangeArrowheads="1"/>
          </p:cNvSpPr>
          <p:nvPr>
            <p:ph type="sldNum" sz="quarter" idx="12"/>
          </p:nvPr>
        </p:nvSpPr>
        <p:spPr>
          <a:ln/>
        </p:spPr>
        <p:txBody>
          <a:bodyPr/>
          <a:lstStyle>
            <a:lvl1pPr>
              <a:defRPr/>
            </a:lvl1pPr>
          </a:lstStyle>
          <a:p>
            <a:fld id="{3B59DF9F-9C09-49E1-ABD1-D92695E1F810}" type="slidenum">
              <a:rPr lang="en-US" altLang="en-US"/>
              <a:pPr/>
              <a:t>‹#›</a:t>
            </a:fld>
            <a:endParaRPr lang="en-US" altLang="en-US"/>
          </a:p>
        </p:txBody>
      </p:sp>
    </p:spTree>
    <p:extLst>
      <p:ext uri="{BB962C8B-B14F-4D97-AF65-F5344CB8AC3E}">
        <p14:creationId xmlns:p14="http://schemas.microsoft.com/office/powerpoint/2010/main" val="3743401222"/>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0ADA3AF-E38F-41DB-864E-3F0769C498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DCCD79-2CEE-454E-AF27-00C8474D84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9E0348-4CD6-4928-86D4-75CA81E7E902}"/>
              </a:ext>
            </a:extLst>
          </p:cNvPr>
          <p:cNvSpPr>
            <a:spLocks noGrp="1" noChangeArrowheads="1"/>
          </p:cNvSpPr>
          <p:nvPr>
            <p:ph type="sldNum" sz="quarter" idx="12"/>
          </p:nvPr>
        </p:nvSpPr>
        <p:spPr>
          <a:ln/>
        </p:spPr>
        <p:txBody>
          <a:bodyPr/>
          <a:lstStyle>
            <a:lvl1pPr>
              <a:defRPr/>
            </a:lvl1pPr>
          </a:lstStyle>
          <a:p>
            <a:fld id="{7771E29B-F837-4E0E-AC92-1ACCD5298A23}" type="slidenum">
              <a:rPr lang="en-US" altLang="en-US"/>
              <a:pPr/>
              <a:t>‹#›</a:t>
            </a:fld>
            <a:endParaRPr lang="en-US" altLang="en-US"/>
          </a:p>
        </p:txBody>
      </p:sp>
    </p:spTree>
    <p:extLst>
      <p:ext uri="{BB962C8B-B14F-4D97-AF65-F5344CB8AC3E}">
        <p14:creationId xmlns:p14="http://schemas.microsoft.com/office/powerpoint/2010/main" val="3815841439"/>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39296C-2E68-42A2-A308-85E226C58F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54A591-F3FC-4A0B-9337-C74E7ED034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860DF6-BEB7-42EC-A1A2-ECBAFAC7EE28}"/>
              </a:ext>
            </a:extLst>
          </p:cNvPr>
          <p:cNvSpPr>
            <a:spLocks noGrp="1" noChangeArrowheads="1"/>
          </p:cNvSpPr>
          <p:nvPr>
            <p:ph type="sldNum" sz="quarter" idx="12"/>
          </p:nvPr>
        </p:nvSpPr>
        <p:spPr>
          <a:ln/>
        </p:spPr>
        <p:txBody>
          <a:bodyPr/>
          <a:lstStyle>
            <a:lvl1pPr>
              <a:defRPr/>
            </a:lvl1pPr>
          </a:lstStyle>
          <a:p>
            <a:fld id="{A85006FE-4E13-4E02-91B6-6E90FEFD906D}" type="slidenum">
              <a:rPr lang="en-US" altLang="en-US"/>
              <a:pPr/>
              <a:t>‹#›</a:t>
            </a:fld>
            <a:endParaRPr lang="en-US" altLang="en-US"/>
          </a:p>
        </p:txBody>
      </p:sp>
    </p:spTree>
    <p:extLst>
      <p:ext uri="{BB962C8B-B14F-4D97-AF65-F5344CB8AC3E}">
        <p14:creationId xmlns:p14="http://schemas.microsoft.com/office/powerpoint/2010/main" val="3161114930"/>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59BFE53-78B3-47C7-B4CC-FF238D72EA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B1AEC8-E8A0-4925-9587-A8456F4558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65BAC5-424D-4842-9965-DBF753E954DF}"/>
              </a:ext>
            </a:extLst>
          </p:cNvPr>
          <p:cNvSpPr>
            <a:spLocks noGrp="1" noChangeArrowheads="1"/>
          </p:cNvSpPr>
          <p:nvPr>
            <p:ph type="sldNum" sz="quarter" idx="12"/>
          </p:nvPr>
        </p:nvSpPr>
        <p:spPr>
          <a:ln/>
        </p:spPr>
        <p:txBody>
          <a:bodyPr/>
          <a:lstStyle>
            <a:lvl1pPr>
              <a:defRPr/>
            </a:lvl1pPr>
          </a:lstStyle>
          <a:p>
            <a:fld id="{6230B00D-C430-4744-9109-94AD0F2E48EE}" type="slidenum">
              <a:rPr lang="en-US" altLang="en-US"/>
              <a:pPr/>
              <a:t>‹#›</a:t>
            </a:fld>
            <a:endParaRPr lang="en-US" altLang="en-US"/>
          </a:p>
        </p:txBody>
      </p:sp>
    </p:spTree>
    <p:extLst>
      <p:ext uri="{BB962C8B-B14F-4D97-AF65-F5344CB8AC3E}">
        <p14:creationId xmlns:p14="http://schemas.microsoft.com/office/powerpoint/2010/main" val="2900613520"/>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B202E38-2952-4667-9581-79960CC141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F138FD-1EBF-470A-B2C5-7371EBDA77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30CBB56-BCCB-4232-A8D8-9C33E2A8CA34}"/>
              </a:ext>
            </a:extLst>
          </p:cNvPr>
          <p:cNvSpPr>
            <a:spLocks noGrp="1" noChangeArrowheads="1"/>
          </p:cNvSpPr>
          <p:nvPr>
            <p:ph type="sldNum" sz="quarter" idx="12"/>
          </p:nvPr>
        </p:nvSpPr>
        <p:spPr>
          <a:ln/>
        </p:spPr>
        <p:txBody>
          <a:bodyPr/>
          <a:lstStyle>
            <a:lvl1pPr>
              <a:defRPr/>
            </a:lvl1pPr>
          </a:lstStyle>
          <a:p>
            <a:fld id="{439A5684-06FB-446B-B018-A8F249384921}" type="slidenum">
              <a:rPr lang="en-US" altLang="en-US"/>
              <a:pPr/>
              <a:t>‹#›</a:t>
            </a:fld>
            <a:endParaRPr lang="en-US" altLang="en-US"/>
          </a:p>
        </p:txBody>
      </p:sp>
    </p:spTree>
    <p:extLst>
      <p:ext uri="{BB962C8B-B14F-4D97-AF65-F5344CB8AC3E}">
        <p14:creationId xmlns:p14="http://schemas.microsoft.com/office/powerpoint/2010/main" val="4231324783"/>
      </p:ext>
    </p:extLst>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0F08630-D732-4D80-93BE-B8B2A43FECA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FF17EA0-1459-465E-9A87-7CDF327DBF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522C902-D387-40E1-8A3E-F87C41FF7F0C}"/>
              </a:ext>
            </a:extLst>
          </p:cNvPr>
          <p:cNvSpPr>
            <a:spLocks noGrp="1" noChangeArrowheads="1"/>
          </p:cNvSpPr>
          <p:nvPr>
            <p:ph type="sldNum" sz="quarter" idx="12"/>
          </p:nvPr>
        </p:nvSpPr>
        <p:spPr>
          <a:ln/>
        </p:spPr>
        <p:txBody>
          <a:bodyPr/>
          <a:lstStyle>
            <a:lvl1pPr>
              <a:defRPr/>
            </a:lvl1pPr>
          </a:lstStyle>
          <a:p>
            <a:fld id="{9E253FA0-4CF6-4471-849A-2EE1140217F3}" type="slidenum">
              <a:rPr lang="en-US" altLang="en-US"/>
              <a:pPr/>
              <a:t>‹#›</a:t>
            </a:fld>
            <a:endParaRPr lang="en-US" altLang="en-US"/>
          </a:p>
        </p:txBody>
      </p:sp>
    </p:spTree>
    <p:extLst>
      <p:ext uri="{BB962C8B-B14F-4D97-AF65-F5344CB8AC3E}">
        <p14:creationId xmlns:p14="http://schemas.microsoft.com/office/powerpoint/2010/main" val="1861044132"/>
      </p:ext>
    </p:extLst>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C019D05-72EF-43CB-8D78-ABCF8549E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F519325-1F65-4E0B-8B6B-B2AC1E4AAC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22E7128-6347-4DBD-BF2A-DD45E26A5E4A}"/>
              </a:ext>
            </a:extLst>
          </p:cNvPr>
          <p:cNvSpPr>
            <a:spLocks noGrp="1" noChangeArrowheads="1"/>
          </p:cNvSpPr>
          <p:nvPr>
            <p:ph type="sldNum" sz="quarter" idx="12"/>
          </p:nvPr>
        </p:nvSpPr>
        <p:spPr>
          <a:ln/>
        </p:spPr>
        <p:txBody>
          <a:bodyPr/>
          <a:lstStyle>
            <a:lvl1pPr>
              <a:defRPr/>
            </a:lvl1pPr>
          </a:lstStyle>
          <a:p>
            <a:fld id="{5848FC12-79D6-43F7-A688-DA08DB51F9E4}" type="slidenum">
              <a:rPr lang="en-US" altLang="en-US"/>
              <a:pPr/>
              <a:t>‹#›</a:t>
            </a:fld>
            <a:endParaRPr lang="en-US" altLang="en-US"/>
          </a:p>
        </p:txBody>
      </p:sp>
    </p:spTree>
    <p:extLst>
      <p:ext uri="{BB962C8B-B14F-4D97-AF65-F5344CB8AC3E}">
        <p14:creationId xmlns:p14="http://schemas.microsoft.com/office/powerpoint/2010/main" val="312835519"/>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628B95-E1D0-4124-880E-16B9663EFF4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4E7C448-ED7A-4BDF-A6F9-75536088A6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8026A60-9725-47D1-BF62-30EAA3C9842B}"/>
              </a:ext>
            </a:extLst>
          </p:cNvPr>
          <p:cNvSpPr>
            <a:spLocks noGrp="1" noChangeArrowheads="1"/>
          </p:cNvSpPr>
          <p:nvPr>
            <p:ph type="sldNum" sz="quarter" idx="12"/>
          </p:nvPr>
        </p:nvSpPr>
        <p:spPr>
          <a:ln/>
        </p:spPr>
        <p:txBody>
          <a:bodyPr/>
          <a:lstStyle>
            <a:lvl1pPr>
              <a:defRPr/>
            </a:lvl1pPr>
          </a:lstStyle>
          <a:p>
            <a:fld id="{DD09474E-94B3-4B3B-95DC-557DA9047C88}" type="slidenum">
              <a:rPr lang="en-US" altLang="en-US"/>
              <a:pPr/>
              <a:t>‹#›</a:t>
            </a:fld>
            <a:endParaRPr lang="en-US" altLang="en-US"/>
          </a:p>
        </p:txBody>
      </p:sp>
    </p:spTree>
    <p:extLst>
      <p:ext uri="{BB962C8B-B14F-4D97-AF65-F5344CB8AC3E}">
        <p14:creationId xmlns:p14="http://schemas.microsoft.com/office/powerpoint/2010/main" val="2286751984"/>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E5F6A8-A4A8-43EA-B0D7-19DECF0047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40EA0D-9E91-45DA-B9B7-25F8A57D71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B010A9-63A3-461B-93D5-A50257A41AF3}"/>
              </a:ext>
            </a:extLst>
          </p:cNvPr>
          <p:cNvSpPr>
            <a:spLocks noGrp="1" noChangeArrowheads="1"/>
          </p:cNvSpPr>
          <p:nvPr>
            <p:ph type="sldNum" sz="quarter" idx="12"/>
          </p:nvPr>
        </p:nvSpPr>
        <p:spPr>
          <a:ln/>
        </p:spPr>
        <p:txBody>
          <a:bodyPr/>
          <a:lstStyle>
            <a:lvl1pPr>
              <a:defRPr/>
            </a:lvl1pPr>
          </a:lstStyle>
          <a:p>
            <a:fld id="{C50FD0B6-CC64-4471-8F6E-5E27DF15A98D}" type="slidenum">
              <a:rPr lang="en-US" altLang="en-US"/>
              <a:pPr/>
              <a:t>‹#›</a:t>
            </a:fld>
            <a:endParaRPr lang="en-US" altLang="en-US"/>
          </a:p>
        </p:txBody>
      </p:sp>
    </p:spTree>
    <p:extLst>
      <p:ext uri="{BB962C8B-B14F-4D97-AF65-F5344CB8AC3E}">
        <p14:creationId xmlns:p14="http://schemas.microsoft.com/office/powerpoint/2010/main" val="985169118"/>
      </p:ext>
    </p:extLst>
  </p:cSld>
  <p:clrMapOvr>
    <a:masterClrMapping/>
  </p:clrMapOvr>
  <p:transition spd="slow">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F8B5AF8-CC5A-42D0-B179-5A8C8B396E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EEB48E-84CA-4681-BA2D-E070CA686F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10C91C-FD91-4262-84D3-1D4B3316FCEF}"/>
              </a:ext>
            </a:extLst>
          </p:cNvPr>
          <p:cNvSpPr>
            <a:spLocks noGrp="1" noChangeArrowheads="1"/>
          </p:cNvSpPr>
          <p:nvPr>
            <p:ph type="sldNum" sz="quarter" idx="12"/>
          </p:nvPr>
        </p:nvSpPr>
        <p:spPr>
          <a:ln/>
        </p:spPr>
        <p:txBody>
          <a:bodyPr/>
          <a:lstStyle>
            <a:lvl1pPr>
              <a:defRPr/>
            </a:lvl1pPr>
          </a:lstStyle>
          <a:p>
            <a:fld id="{8B7D7636-1917-49E9-BEAB-4AD0EE2326FF}" type="slidenum">
              <a:rPr lang="en-US" altLang="en-US"/>
              <a:pPr/>
              <a:t>‹#›</a:t>
            </a:fld>
            <a:endParaRPr lang="en-US" altLang="en-US"/>
          </a:p>
        </p:txBody>
      </p:sp>
    </p:spTree>
    <p:extLst>
      <p:ext uri="{BB962C8B-B14F-4D97-AF65-F5344CB8AC3E}">
        <p14:creationId xmlns:p14="http://schemas.microsoft.com/office/powerpoint/2010/main" val="3231366421"/>
      </p:ext>
    </p:extLst>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467A6E-138E-4E39-8540-9FA4686521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FBE7AC-B244-4DB6-A81D-B189E8964F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098763-68DC-49DC-AD80-F386FB5EA0D5}"/>
              </a:ext>
            </a:extLst>
          </p:cNvPr>
          <p:cNvSpPr>
            <a:spLocks noGrp="1" noChangeArrowheads="1"/>
          </p:cNvSpPr>
          <p:nvPr>
            <p:ph type="sldNum" sz="quarter" idx="12"/>
          </p:nvPr>
        </p:nvSpPr>
        <p:spPr>
          <a:ln/>
        </p:spPr>
        <p:txBody>
          <a:bodyPr/>
          <a:lstStyle>
            <a:lvl1pPr>
              <a:defRPr/>
            </a:lvl1pPr>
          </a:lstStyle>
          <a:p>
            <a:fld id="{2C94159E-854A-4A89-800D-F8BBE00B2AFA}" type="slidenum">
              <a:rPr lang="en-US" altLang="en-US"/>
              <a:pPr/>
              <a:t>‹#›</a:t>
            </a:fld>
            <a:endParaRPr lang="en-US" altLang="en-US"/>
          </a:p>
        </p:txBody>
      </p:sp>
    </p:spTree>
    <p:extLst>
      <p:ext uri="{BB962C8B-B14F-4D97-AF65-F5344CB8AC3E}">
        <p14:creationId xmlns:p14="http://schemas.microsoft.com/office/powerpoint/2010/main" val="3864827321"/>
      </p:ext>
    </p:extLst>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788E19-01E7-4079-B36A-7E66C2861C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70EC2E-7FD1-4833-BB5F-62CF4F63BD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853E78-628B-4180-91FD-B4916DB0DDEE}"/>
              </a:ext>
            </a:extLst>
          </p:cNvPr>
          <p:cNvSpPr>
            <a:spLocks noGrp="1" noChangeArrowheads="1"/>
          </p:cNvSpPr>
          <p:nvPr>
            <p:ph type="sldNum" sz="quarter" idx="12"/>
          </p:nvPr>
        </p:nvSpPr>
        <p:spPr>
          <a:ln/>
        </p:spPr>
        <p:txBody>
          <a:bodyPr/>
          <a:lstStyle>
            <a:lvl1pPr>
              <a:defRPr/>
            </a:lvl1pPr>
          </a:lstStyle>
          <a:p>
            <a:fld id="{2FA73384-46E9-498C-A4D5-A778347A0FF4}" type="slidenum">
              <a:rPr lang="en-US" altLang="en-US"/>
              <a:pPr/>
              <a:t>‹#›</a:t>
            </a:fld>
            <a:endParaRPr lang="en-US" altLang="en-US"/>
          </a:p>
        </p:txBody>
      </p:sp>
    </p:spTree>
    <p:extLst>
      <p:ext uri="{BB962C8B-B14F-4D97-AF65-F5344CB8AC3E}">
        <p14:creationId xmlns:p14="http://schemas.microsoft.com/office/powerpoint/2010/main" val="1766409845"/>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5163EA-024F-4426-8318-08557F10C0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07BF8F-8BA3-49C7-AD1B-6BB8A6365C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22922D-819D-40E1-A616-41D6BB7F28D8}"/>
              </a:ext>
            </a:extLst>
          </p:cNvPr>
          <p:cNvSpPr>
            <a:spLocks noGrp="1" noChangeArrowheads="1"/>
          </p:cNvSpPr>
          <p:nvPr>
            <p:ph type="sldNum" sz="quarter" idx="12"/>
          </p:nvPr>
        </p:nvSpPr>
        <p:spPr>
          <a:ln/>
        </p:spPr>
        <p:txBody>
          <a:bodyPr/>
          <a:lstStyle>
            <a:lvl1pPr>
              <a:defRPr/>
            </a:lvl1pPr>
          </a:lstStyle>
          <a:p>
            <a:fld id="{AA0C5B2B-B7A5-469B-BB6C-E000C5DA47B8}" type="slidenum">
              <a:rPr lang="en-US" altLang="en-US"/>
              <a:pPr/>
              <a:t>‹#›</a:t>
            </a:fld>
            <a:endParaRPr lang="en-US" altLang="en-US"/>
          </a:p>
        </p:txBody>
      </p:sp>
    </p:spTree>
    <p:extLst>
      <p:ext uri="{BB962C8B-B14F-4D97-AF65-F5344CB8AC3E}">
        <p14:creationId xmlns:p14="http://schemas.microsoft.com/office/powerpoint/2010/main" val="1024920172"/>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E7CC2-99DD-4ECE-84BA-0666E344C75F}" type="slidenum">
              <a:rPr lang="en-US" smtClean="0"/>
              <a:t>‹#›</a:t>
            </a:fld>
            <a:endParaRPr lang="en-US"/>
          </a:p>
        </p:txBody>
      </p:sp>
    </p:spTree>
    <p:extLst>
      <p:ext uri="{BB962C8B-B14F-4D97-AF65-F5344CB8AC3E}">
        <p14:creationId xmlns:p14="http://schemas.microsoft.com/office/powerpoint/2010/main" val="692906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E7CC2-99DD-4ECE-84BA-0666E344C75F}" type="slidenum">
              <a:rPr lang="en-US" smtClean="0"/>
              <a:t>‹#›</a:t>
            </a:fld>
            <a:endParaRPr lang="en-US"/>
          </a:p>
        </p:txBody>
      </p:sp>
    </p:spTree>
    <p:extLst>
      <p:ext uri="{BB962C8B-B14F-4D97-AF65-F5344CB8AC3E}">
        <p14:creationId xmlns:p14="http://schemas.microsoft.com/office/powerpoint/2010/main" val="366188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E7CC2-99DD-4ECE-84BA-0666E344C75F}" type="slidenum">
              <a:rPr lang="en-US" smtClean="0"/>
              <a:t>‹#›</a:t>
            </a:fld>
            <a:endParaRPr lang="en-US"/>
          </a:p>
        </p:txBody>
      </p:sp>
    </p:spTree>
    <p:extLst>
      <p:ext uri="{BB962C8B-B14F-4D97-AF65-F5344CB8AC3E}">
        <p14:creationId xmlns:p14="http://schemas.microsoft.com/office/powerpoint/2010/main" val="3858646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E7CC2-99DD-4ECE-84BA-0666E344C75F}" type="slidenum">
              <a:rPr lang="en-US" smtClean="0"/>
              <a:t>‹#›</a:t>
            </a:fld>
            <a:endParaRPr lang="en-US"/>
          </a:p>
        </p:txBody>
      </p:sp>
    </p:spTree>
    <p:extLst>
      <p:ext uri="{BB962C8B-B14F-4D97-AF65-F5344CB8AC3E}">
        <p14:creationId xmlns:p14="http://schemas.microsoft.com/office/powerpoint/2010/main" val="1352319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7E7CC2-99DD-4ECE-84BA-0666E344C75F}" type="slidenum">
              <a:rPr lang="en-US" smtClean="0"/>
              <a:t>‹#›</a:t>
            </a:fld>
            <a:endParaRPr lang="en-US"/>
          </a:p>
        </p:txBody>
      </p:sp>
    </p:spTree>
    <p:extLst>
      <p:ext uri="{BB962C8B-B14F-4D97-AF65-F5344CB8AC3E}">
        <p14:creationId xmlns:p14="http://schemas.microsoft.com/office/powerpoint/2010/main" val="4037907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7E7CC2-99DD-4ECE-84BA-0666E344C75F}" type="slidenum">
              <a:rPr lang="en-US" smtClean="0"/>
              <a:t>‹#›</a:t>
            </a:fld>
            <a:endParaRPr lang="en-US"/>
          </a:p>
        </p:txBody>
      </p:sp>
    </p:spTree>
    <p:extLst>
      <p:ext uri="{BB962C8B-B14F-4D97-AF65-F5344CB8AC3E}">
        <p14:creationId xmlns:p14="http://schemas.microsoft.com/office/powerpoint/2010/main" val="137025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D88C7A-8027-4364-99C0-F948448B3C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621672-C7BC-4E17-A5CD-31662FC487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373826-9F48-4784-BDE3-A6704F4ECFB0}"/>
              </a:ext>
            </a:extLst>
          </p:cNvPr>
          <p:cNvSpPr>
            <a:spLocks noGrp="1" noChangeArrowheads="1"/>
          </p:cNvSpPr>
          <p:nvPr>
            <p:ph type="sldNum" sz="quarter" idx="12"/>
          </p:nvPr>
        </p:nvSpPr>
        <p:spPr>
          <a:ln/>
        </p:spPr>
        <p:txBody>
          <a:bodyPr/>
          <a:lstStyle>
            <a:lvl1pPr>
              <a:defRPr/>
            </a:lvl1pPr>
          </a:lstStyle>
          <a:p>
            <a:fld id="{3B2B527E-2EEB-492B-B3FB-499953AFC6A9}" type="slidenum">
              <a:rPr lang="en-US" altLang="en-US"/>
              <a:pPr/>
              <a:t>‹#›</a:t>
            </a:fld>
            <a:endParaRPr lang="en-US" altLang="en-US"/>
          </a:p>
        </p:txBody>
      </p:sp>
    </p:spTree>
    <p:extLst>
      <p:ext uri="{BB962C8B-B14F-4D97-AF65-F5344CB8AC3E}">
        <p14:creationId xmlns:p14="http://schemas.microsoft.com/office/powerpoint/2010/main" val="3708077588"/>
      </p:ext>
    </p:extLst>
  </p:cSld>
  <p:clrMapOvr>
    <a:masterClrMapping/>
  </p:clrMapOvr>
  <p:transition spd="slow">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7E7CC2-99DD-4ECE-84BA-0666E344C75F}" type="slidenum">
              <a:rPr lang="en-US" smtClean="0"/>
              <a:t>‹#›</a:t>
            </a:fld>
            <a:endParaRPr lang="en-US"/>
          </a:p>
        </p:txBody>
      </p:sp>
    </p:spTree>
    <p:extLst>
      <p:ext uri="{BB962C8B-B14F-4D97-AF65-F5344CB8AC3E}">
        <p14:creationId xmlns:p14="http://schemas.microsoft.com/office/powerpoint/2010/main" val="212359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E7CC2-99DD-4ECE-84BA-0666E344C75F}" type="slidenum">
              <a:rPr lang="en-US" smtClean="0"/>
              <a:t>‹#›</a:t>
            </a:fld>
            <a:endParaRPr lang="en-US"/>
          </a:p>
        </p:txBody>
      </p:sp>
    </p:spTree>
    <p:extLst>
      <p:ext uri="{BB962C8B-B14F-4D97-AF65-F5344CB8AC3E}">
        <p14:creationId xmlns:p14="http://schemas.microsoft.com/office/powerpoint/2010/main" val="314413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E7CC2-99DD-4ECE-84BA-0666E344C75F}" type="slidenum">
              <a:rPr lang="en-US" smtClean="0"/>
              <a:t>‹#›</a:t>
            </a:fld>
            <a:endParaRPr lang="en-US"/>
          </a:p>
        </p:txBody>
      </p:sp>
    </p:spTree>
    <p:extLst>
      <p:ext uri="{BB962C8B-B14F-4D97-AF65-F5344CB8AC3E}">
        <p14:creationId xmlns:p14="http://schemas.microsoft.com/office/powerpoint/2010/main" val="1217963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E7CC2-99DD-4ECE-84BA-0666E344C75F}" type="slidenum">
              <a:rPr lang="en-US" smtClean="0"/>
              <a:t>‹#›</a:t>
            </a:fld>
            <a:endParaRPr lang="en-US"/>
          </a:p>
        </p:txBody>
      </p:sp>
    </p:spTree>
    <p:extLst>
      <p:ext uri="{BB962C8B-B14F-4D97-AF65-F5344CB8AC3E}">
        <p14:creationId xmlns:p14="http://schemas.microsoft.com/office/powerpoint/2010/main" val="1208471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E7CC2-99DD-4ECE-84BA-0666E344C75F}" type="slidenum">
              <a:rPr lang="en-US" smtClean="0"/>
              <a:t>‹#›</a:t>
            </a:fld>
            <a:endParaRPr lang="en-US"/>
          </a:p>
        </p:txBody>
      </p:sp>
    </p:spTree>
    <p:extLst>
      <p:ext uri="{BB962C8B-B14F-4D97-AF65-F5344CB8AC3E}">
        <p14:creationId xmlns:p14="http://schemas.microsoft.com/office/powerpoint/2010/main" val="1996638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B0A42C1-FF04-4D02-88C4-0C1422952B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972C6E-4381-4874-B7ED-F89D2C6C12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8CABC4-F52D-4F78-B41B-FD15D9C5ACA5}"/>
              </a:ext>
            </a:extLst>
          </p:cNvPr>
          <p:cNvSpPr>
            <a:spLocks noGrp="1" noChangeArrowheads="1"/>
          </p:cNvSpPr>
          <p:nvPr>
            <p:ph type="sldNum" sz="quarter" idx="12"/>
          </p:nvPr>
        </p:nvSpPr>
        <p:spPr>
          <a:ln/>
        </p:spPr>
        <p:txBody>
          <a:bodyPr/>
          <a:lstStyle>
            <a:lvl1pPr>
              <a:defRPr/>
            </a:lvl1pPr>
          </a:lstStyle>
          <a:p>
            <a:fld id="{FE9E82C3-4196-4A39-8AA9-0DF3B288E5BF}" type="slidenum">
              <a:rPr lang="en-US" altLang="en-US"/>
              <a:pPr/>
              <a:t>‹#›</a:t>
            </a:fld>
            <a:endParaRPr lang="en-US" altLang="en-US"/>
          </a:p>
        </p:txBody>
      </p:sp>
    </p:spTree>
    <p:extLst>
      <p:ext uri="{BB962C8B-B14F-4D97-AF65-F5344CB8AC3E}">
        <p14:creationId xmlns:p14="http://schemas.microsoft.com/office/powerpoint/2010/main" val="1507048914"/>
      </p:ext>
    </p:extLst>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5F2508B-1C21-47BA-85BC-462D236100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FADD28-A309-4AFB-B734-3814CAD501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A1476F-C6E8-4509-B9DA-38DD9635D3F3}"/>
              </a:ext>
            </a:extLst>
          </p:cNvPr>
          <p:cNvSpPr>
            <a:spLocks noGrp="1" noChangeArrowheads="1"/>
          </p:cNvSpPr>
          <p:nvPr>
            <p:ph type="sldNum" sz="quarter" idx="12"/>
          </p:nvPr>
        </p:nvSpPr>
        <p:spPr>
          <a:ln/>
        </p:spPr>
        <p:txBody>
          <a:bodyPr/>
          <a:lstStyle>
            <a:lvl1pPr>
              <a:defRPr/>
            </a:lvl1pPr>
          </a:lstStyle>
          <a:p>
            <a:fld id="{897A4F74-1D7C-4F24-BC14-C49829958E42}" type="slidenum">
              <a:rPr lang="en-US" altLang="en-US"/>
              <a:pPr/>
              <a:t>‹#›</a:t>
            </a:fld>
            <a:endParaRPr lang="en-US" altLang="en-US"/>
          </a:p>
        </p:txBody>
      </p:sp>
    </p:spTree>
    <p:extLst>
      <p:ext uri="{BB962C8B-B14F-4D97-AF65-F5344CB8AC3E}">
        <p14:creationId xmlns:p14="http://schemas.microsoft.com/office/powerpoint/2010/main" val="2480829755"/>
      </p:ext>
    </p:extLst>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B0A116F-06E9-40D1-8FEE-8FA8D436AF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DECF02-8EA6-4631-9E22-23B6C17793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8F6CD8-D11B-4B55-B812-BAD591BE43CC}"/>
              </a:ext>
            </a:extLst>
          </p:cNvPr>
          <p:cNvSpPr>
            <a:spLocks noGrp="1" noChangeArrowheads="1"/>
          </p:cNvSpPr>
          <p:nvPr>
            <p:ph type="sldNum" sz="quarter" idx="12"/>
          </p:nvPr>
        </p:nvSpPr>
        <p:spPr>
          <a:ln/>
        </p:spPr>
        <p:txBody>
          <a:bodyPr/>
          <a:lstStyle>
            <a:lvl1pPr>
              <a:defRPr/>
            </a:lvl1pPr>
          </a:lstStyle>
          <a:p>
            <a:fld id="{59FCCD9C-28B5-42D7-A991-2B1F1F36683F}" type="slidenum">
              <a:rPr lang="en-US" altLang="en-US"/>
              <a:pPr/>
              <a:t>‹#›</a:t>
            </a:fld>
            <a:endParaRPr lang="en-US" altLang="en-US"/>
          </a:p>
        </p:txBody>
      </p:sp>
    </p:spTree>
    <p:extLst>
      <p:ext uri="{BB962C8B-B14F-4D97-AF65-F5344CB8AC3E}">
        <p14:creationId xmlns:p14="http://schemas.microsoft.com/office/powerpoint/2010/main" val="2254638570"/>
      </p:ext>
    </p:extLst>
  </p:cSld>
  <p:clrMapOvr>
    <a:masterClrMapping/>
  </p:clrMapOvr>
  <p:transition spd="slow">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EC0C75D-398F-4D51-BB9F-FC30EB1863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9BBB3FE-E750-49C6-9F21-5CFDA2393D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476DC7-E28C-4339-828F-5FD7C6A2691E}"/>
              </a:ext>
            </a:extLst>
          </p:cNvPr>
          <p:cNvSpPr>
            <a:spLocks noGrp="1" noChangeArrowheads="1"/>
          </p:cNvSpPr>
          <p:nvPr>
            <p:ph type="sldNum" sz="quarter" idx="12"/>
          </p:nvPr>
        </p:nvSpPr>
        <p:spPr>
          <a:ln/>
        </p:spPr>
        <p:txBody>
          <a:bodyPr/>
          <a:lstStyle>
            <a:lvl1pPr>
              <a:defRPr/>
            </a:lvl1pPr>
          </a:lstStyle>
          <a:p>
            <a:fld id="{F7802B68-D162-4746-A03F-0667CEEEA0C7}" type="slidenum">
              <a:rPr lang="en-US" altLang="en-US"/>
              <a:pPr/>
              <a:t>‹#›</a:t>
            </a:fld>
            <a:endParaRPr lang="en-US" altLang="en-US"/>
          </a:p>
        </p:txBody>
      </p:sp>
    </p:spTree>
    <p:extLst>
      <p:ext uri="{BB962C8B-B14F-4D97-AF65-F5344CB8AC3E}">
        <p14:creationId xmlns:p14="http://schemas.microsoft.com/office/powerpoint/2010/main" val="3377487717"/>
      </p:ext>
    </p:extLst>
  </p:cSld>
  <p:clrMapOvr>
    <a:masterClrMapping/>
  </p:clrMapOvr>
  <p:transition spd="slow">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53B9093-2A42-4608-873E-E955611A2F4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B7B27F6-E89B-452E-A53E-4D1CDE47D7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A1BA853-2031-4DCD-8FC2-509B75139A6D}"/>
              </a:ext>
            </a:extLst>
          </p:cNvPr>
          <p:cNvSpPr>
            <a:spLocks noGrp="1" noChangeArrowheads="1"/>
          </p:cNvSpPr>
          <p:nvPr>
            <p:ph type="sldNum" sz="quarter" idx="12"/>
          </p:nvPr>
        </p:nvSpPr>
        <p:spPr>
          <a:ln/>
        </p:spPr>
        <p:txBody>
          <a:bodyPr/>
          <a:lstStyle>
            <a:lvl1pPr>
              <a:defRPr/>
            </a:lvl1pPr>
          </a:lstStyle>
          <a:p>
            <a:fld id="{38FCE342-814E-4287-A13F-14D51847409B}" type="slidenum">
              <a:rPr lang="en-US" altLang="en-US"/>
              <a:pPr/>
              <a:t>‹#›</a:t>
            </a:fld>
            <a:endParaRPr lang="en-US" altLang="en-US"/>
          </a:p>
        </p:txBody>
      </p:sp>
    </p:spTree>
    <p:extLst>
      <p:ext uri="{BB962C8B-B14F-4D97-AF65-F5344CB8AC3E}">
        <p14:creationId xmlns:p14="http://schemas.microsoft.com/office/powerpoint/2010/main" val="1838307639"/>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228746A-30A9-4FCF-8DDB-BF0DCA74EC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1A6496-8D7F-401E-A1AB-4EB3807BC4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76E65C-1C6B-494C-9475-A3DC12413FDC}"/>
              </a:ext>
            </a:extLst>
          </p:cNvPr>
          <p:cNvSpPr>
            <a:spLocks noGrp="1" noChangeArrowheads="1"/>
          </p:cNvSpPr>
          <p:nvPr>
            <p:ph type="sldNum" sz="quarter" idx="12"/>
          </p:nvPr>
        </p:nvSpPr>
        <p:spPr>
          <a:ln/>
        </p:spPr>
        <p:txBody>
          <a:bodyPr/>
          <a:lstStyle>
            <a:lvl1pPr>
              <a:defRPr/>
            </a:lvl1pPr>
          </a:lstStyle>
          <a:p>
            <a:fld id="{A65C153E-EEF0-4DD6-9762-B006AB2B748E}" type="slidenum">
              <a:rPr lang="en-US" altLang="en-US"/>
              <a:pPr/>
              <a:t>‹#›</a:t>
            </a:fld>
            <a:endParaRPr lang="en-US" altLang="en-US"/>
          </a:p>
        </p:txBody>
      </p:sp>
    </p:spTree>
    <p:extLst>
      <p:ext uri="{BB962C8B-B14F-4D97-AF65-F5344CB8AC3E}">
        <p14:creationId xmlns:p14="http://schemas.microsoft.com/office/powerpoint/2010/main" val="2909596289"/>
      </p:ext>
    </p:extLst>
  </p:cSld>
  <p:clrMapOvr>
    <a:masterClrMapping/>
  </p:clrMapOvr>
  <p:transition spd="slow">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82286CB-EE7A-41C0-9107-6EB9091A00A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ACF246-4DC2-4D16-AD0C-E15261CEDA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9AAAEBA-37B0-466F-B1E5-203EA721F7D6}"/>
              </a:ext>
            </a:extLst>
          </p:cNvPr>
          <p:cNvSpPr>
            <a:spLocks noGrp="1" noChangeArrowheads="1"/>
          </p:cNvSpPr>
          <p:nvPr>
            <p:ph type="sldNum" sz="quarter" idx="12"/>
          </p:nvPr>
        </p:nvSpPr>
        <p:spPr>
          <a:ln/>
        </p:spPr>
        <p:txBody>
          <a:bodyPr/>
          <a:lstStyle>
            <a:lvl1pPr>
              <a:defRPr/>
            </a:lvl1pPr>
          </a:lstStyle>
          <a:p>
            <a:fld id="{63A6FA5A-3CB9-439F-9AD8-5133C9011B4D}" type="slidenum">
              <a:rPr lang="en-US" altLang="en-US"/>
              <a:pPr/>
              <a:t>‹#›</a:t>
            </a:fld>
            <a:endParaRPr lang="en-US" altLang="en-US"/>
          </a:p>
        </p:txBody>
      </p:sp>
    </p:spTree>
    <p:extLst>
      <p:ext uri="{BB962C8B-B14F-4D97-AF65-F5344CB8AC3E}">
        <p14:creationId xmlns:p14="http://schemas.microsoft.com/office/powerpoint/2010/main" val="36652298"/>
      </p:ext>
    </p:extLst>
  </p:cSld>
  <p:clrMapOvr>
    <a:masterClrMapping/>
  </p:clrMapOvr>
  <p:transition spd="slow">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5539B2-6BBA-4C81-9BF3-9EA4BA47C39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C6A3724-7A36-49E9-96A8-D5CFBA26A2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8305102-05A9-416C-B9F1-33FA203B6680}"/>
              </a:ext>
            </a:extLst>
          </p:cNvPr>
          <p:cNvSpPr>
            <a:spLocks noGrp="1" noChangeArrowheads="1"/>
          </p:cNvSpPr>
          <p:nvPr>
            <p:ph type="sldNum" sz="quarter" idx="12"/>
          </p:nvPr>
        </p:nvSpPr>
        <p:spPr>
          <a:ln/>
        </p:spPr>
        <p:txBody>
          <a:bodyPr/>
          <a:lstStyle>
            <a:lvl1pPr>
              <a:defRPr/>
            </a:lvl1pPr>
          </a:lstStyle>
          <a:p>
            <a:fld id="{076F8E41-3AF6-4C90-915D-DD7C44C19BEA}" type="slidenum">
              <a:rPr lang="en-US" altLang="en-US"/>
              <a:pPr/>
              <a:t>‹#›</a:t>
            </a:fld>
            <a:endParaRPr lang="en-US" altLang="en-US"/>
          </a:p>
        </p:txBody>
      </p:sp>
    </p:spTree>
    <p:extLst>
      <p:ext uri="{BB962C8B-B14F-4D97-AF65-F5344CB8AC3E}">
        <p14:creationId xmlns:p14="http://schemas.microsoft.com/office/powerpoint/2010/main" val="3447047615"/>
      </p:ext>
    </p:extLst>
  </p:cSld>
  <p:clrMapOvr>
    <a:masterClrMapping/>
  </p:clrMapOvr>
  <p:transition spd="slow">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CBB64F4-54EC-4040-8A6A-56F1D6E954A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AC9F16-0A5C-4824-8A0B-62FE063359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9E99D4-F75C-4A26-AE43-535157700770}"/>
              </a:ext>
            </a:extLst>
          </p:cNvPr>
          <p:cNvSpPr>
            <a:spLocks noGrp="1" noChangeArrowheads="1"/>
          </p:cNvSpPr>
          <p:nvPr>
            <p:ph type="sldNum" sz="quarter" idx="12"/>
          </p:nvPr>
        </p:nvSpPr>
        <p:spPr>
          <a:ln/>
        </p:spPr>
        <p:txBody>
          <a:bodyPr/>
          <a:lstStyle>
            <a:lvl1pPr>
              <a:defRPr/>
            </a:lvl1pPr>
          </a:lstStyle>
          <a:p>
            <a:fld id="{3F91A5A8-A56E-4E94-87C0-B013493DC962}" type="slidenum">
              <a:rPr lang="en-US" altLang="en-US"/>
              <a:pPr/>
              <a:t>‹#›</a:t>
            </a:fld>
            <a:endParaRPr lang="en-US" altLang="en-US"/>
          </a:p>
        </p:txBody>
      </p:sp>
    </p:spTree>
    <p:extLst>
      <p:ext uri="{BB962C8B-B14F-4D97-AF65-F5344CB8AC3E}">
        <p14:creationId xmlns:p14="http://schemas.microsoft.com/office/powerpoint/2010/main" val="1454805497"/>
      </p:ext>
    </p:extLst>
  </p:cSld>
  <p:clrMapOvr>
    <a:masterClrMapping/>
  </p:clrMapOvr>
  <p:transition spd="slow">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90F067-50B7-4673-B0E4-794381F61E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81A202-EAAB-4B9C-9C34-437C34255C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4C8F015-5B87-40A2-8768-3122A8079DAA}"/>
              </a:ext>
            </a:extLst>
          </p:cNvPr>
          <p:cNvSpPr>
            <a:spLocks noGrp="1" noChangeArrowheads="1"/>
          </p:cNvSpPr>
          <p:nvPr>
            <p:ph type="sldNum" sz="quarter" idx="12"/>
          </p:nvPr>
        </p:nvSpPr>
        <p:spPr>
          <a:ln/>
        </p:spPr>
        <p:txBody>
          <a:bodyPr/>
          <a:lstStyle>
            <a:lvl1pPr>
              <a:defRPr/>
            </a:lvl1pPr>
          </a:lstStyle>
          <a:p>
            <a:fld id="{9A9BF42A-33FC-43F0-8889-8078FFD1D843}" type="slidenum">
              <a:rPr lang="en-US" altLang="en-US"/>
              <a:pPr/>
              <a:t>‹#›</a:t>
            </a:fld>
            <a:endParaRPr lang="en-US" altLang="en-US"/>
          </a:p>
        </p:txBody>
      </p:sp>
    </p:spTree>
    <p:extLst>
      <p:ext uri="{BB962C8B-B14F-4D97-AF65-F5344CB8AC3E}">
        <p14:creationId xmlns:p14="http://schemas.microsoft.com/office/powerpoint/2010/main" val="4048630065"/>
      </p:ext>
    </p:extLst>
  </p:cSld>
  <p:clrMapOvr>
    <a:masterClrMapping/>
  </p:clrMapOvr>
  <p:transition spd="slow">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D6C765-1DB4-4E68-B3D9-514E1DD651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89D4EB-7C21-4F56-9846-D45A6D0809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BDD13E-9148-44B4-AB2E-E4F25F530C4A}"/>
              </a:ext>
            </a:extLst>
          </p:cNvPr>
          <p:cNvSpPr>
            <a:spLocks noGrp="1" noChangeArrowheads="1"/>
          </p:cNvSpPr>
          <p:nvPr>
            <p:ph type="sldNum" sz="quarter" idx="12"/>
          </p:nvPr>
        </p:nvSpPr>
        <p:spPr>
          <a:ln/>
        </p:spPr>
        <p:txBody>
          <a:bodyPr/>
          <a:lstStyle>
            <a:lvl1pPr>
              <a:defRPr/>
            </a:lvl1pPr>
          </a:lstStyle>
          <a:p>
            <a:fld id="{614785BA-603F-485C-BF04-901052DE536E}" type="slidenum">
              <a:rPr lang="en-US" altLang="en-US"/>
              <a:pPr/>
              <a:t>‹#›</a:t>
            </a:fld>
            <a:endParaRPr lang="en-US" altLang="en-US"/>
          </a:p>
        </p:txBody>
      </p:sp>
    </p:spTree>
    <p:extLst>
      <p:ext uri="{BB962C8B-B14F-4D97-AF65-F5344CB8AC3E}">
        <p14:creationId xmlns:p14="http://schemas.microsoft.com/office/powerpoint/2010/main" val="2099972309"/>
      </p:ext>
    </p:extLst>
  </p:cSld>
  <p:clrMapOvr>
    <a:masterClrMapping/>
  </p:clrMapOvr>
  <p:transition spd="slow">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132861-91F3-4FE1-95FA-AF630440D5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BB7DC2-339F-40FD-B070-E834C9477B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1AA349-84CA-4961-9023-40BBF534E7A2}"/>
              </a:ext>
            </a:extLst>
          </p:cNvPr>
          <p:cNvSpPr>
            <a:spLocks noGrp="1" noChangeArrowheads="1"/>
          </p:cNvSpPr>
          <p:nvPr>
            <p:ph type="sldNum" sz="quarter" idx="12"/>
          </p:nvPr>
        </p:nvSpPr>
        <p:spPr>
          <a:ln/>
        </p:spPr>
        <p:txBody>
          <a:bodyPr/>
          <a:lstStyle>
            <a:lvl1pPr>
              <a:defRPr/>
            </a:lvl1pPr>
          </a:lstStyle>
          <a:p>
            <a:fld id="{0473FDDD-F5D8-4058-8B15-A1A972303262}" type="slidenum">
              <a:rPr lang="en-US" altLang="en-US"/>
              <a:pPr/>
              <a:t>‹#›</a:t>
            </a:fld>
            <a:endParaRPr lang="en-US" altLang="en-US"/>
          </a:p>
        </p:txBody>
      </p:sp>
    </p:spTree>
    <p:extLst>
      <p:ext uri="{BB962C8B-B14F-4D97-AF65-F5344CB8AC3E}">
        <p14:creationId xmlns:p14="http://schemas.microsoft.com/office/powerpoint/2010/main" val="2561442147"/>
      </p:ext>
    </p:extLst>
  </p:cSld>
  <p:clrMapOvr>
    <a:masterClrMapping/>
  </p:clrMapOvr>
  <p:transition spd="slow">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34A3BEA-F222-4CF7-9364-3C7DA07ED3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EC413E-8890-4AA6-88D6-4CCCDBACA9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7E4ED69-D12B-4CCF-8165-B09F47BC2CC2}"/>
              </a:ext>
            </a:extLst>
          </p:cNvPr>
          <p:cNvSpPr>
            <a:spLocks noGrp="1" noChangeArrowheads="1"/>
          </p:cNvSpPr>
          <p:nvPr>
            <p:ph type="sldNum" sz="quarter" idx="12"/>
          </p:nvPr>
        </p:nvSpPr>
        <p:spPr>
          <a:ln/>
        </p:spPr>
        <p:txBody>
          <a:bodyPr/>
          <a:lstStyle>
            <a:lvl1pPr>
              <a:defRPr/>
            </a:lvl1pPr>
          </a:lstStyle>
          <a:p>
            <a:fld id="{7704FDB2-B924-4ABD-8546-FE2A8F6BB512}" type="slidenum">
              <a:rPr lang="en-US" altLang="en-US"/>
              <a:pPr/>
              <a:t>‹#›</a:t>
            </a:fld>
            <a:endParaRPr lang="en-US" altLang="en-US"/>
          </a:p>
        </p:txBody>
      </p:sp>
    </p:spTree>
    <p:extLst>
      <p:ext uri="{BB962C8B-B14F-4D97-AF65-F5344CB8AC3E}">
        <p14:creationId xmlns:p14="http://schemas.microsoft.com/office/powerpoint/2010/main" val="2326461841"/>
      </p:ext>
    </p:extLst>
  </p:cSld>
  <p:clrMapOvr>
    <a:masterClrMapping/>
  </p:clrMapOvr>
  <p:transition spd="slow">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347788" y="1260475"/>
            <a:ext cx="6481762" cy="3886200"/>
          </a:xfrm>
          <a:prstGeom prst="rect">
            <a:avLst/>
          </a:prstGeom>
          <a:noFill/>
          <a:ln w="76200">
            <a:solidFill>
              <a:schemeClr val="bg2">
                <a:alpha val="50195"/>
              </a:schemeClr>
            </a:solidFill>
            <a:miter lim="800000"/>
            <a:headEnd/>
            <a:tailEnd/>
          </a:ln>
        </p:spPr>
        <p:txBody>
          <a:bodyPr wrap="none" anchor="ctr"/>
          <a:lstStyle/>
          <a:p>
            <a:pPr algn="ctr">
              <a:defRPr/>
            </a:pPr>
            <a:endParaRPr lang="en-US" dirty="0">
              <a:latin typeface="Calibri" pitchFamily="34" charset="0"/>
              <a:ea typeface="ＭＳ Ｐゴシック" charset="-128"/>
              <a:cs typeface="ＭＳ Ｐゴシック" charset="-128"/>
            </a:endParaRPr>
          </a:p>
        </p:txBody>
      </p:sp>
      <p:sp>
        <p:nvSpPr>
          <p:cNvPr id="5" name="Rectangle 4"/>
          <p:cNvSpPr>
            <a:spLocks noChangeArrowheads="1"/>
          </p:cNvSpPr>
          <p:nvPr/>
        </p:nvSpPr>
        <p:spPr bwMode="auto">
          <a:xfrm>
            <a:off x="1384300" y="1295400"/>
            <a:ext cx="6400800" cy="3810000"/>
          </a:xfrm>
          <a:prstGeom prst="rect">
            <a:avLst/>
          </a:prstGeom>
          <a:noFill/>
          <a:ln w="12700">
            <a:solidFill>
              <a:schemeClr val="tx2"/>
            </a:solidFill>
            <a:miter lim="800000"/>
            <a:headEnd/>
            <a:tailEnd/>
          </a:ln>
        </p:spPr>
        <p:txBody>
          <a:bodyPr wrap="none" anchor="ctr"/>
          <a:lstStyle/>
          <a:p>
            <a:pPr algn="ctr">
              <a:defRPr/>
            </a:pPr>
            <a:endParaRPr lang="en-US" dirty="0">
              <a:latin typeface="Calibri" pitchFamily="34" charset="0"/>
              <a:ea typeface="ＭＳ Ｐゴシック" charset="-128"/>
              <a:cs typeface="ＭＳ Ｐゴシック" charset="-128"/>
            </a:endParaRPr>
          </a:p>
        </p:txBody>
      </p:sp>
      <p:sp>
        <p:nvSpPr>
          <p:cNvPr id="6" name="Freeform 5"/>
          <p:cNvSpPr>
            <a:spLocks/>
          </p:cNvSpPr>
          <p:nvPr/>
        </p:nvSpPr>
        <p:spPr bwMode="auto">
          <a:xfrm rot="5400000">
            <a:off x="1282700" y="1193800"/>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7" name="Freeform 6"/>
          <p:cNvSpPr>
            <a:spLocks/>
          </p:cNvSpPr>
          <p:nvPr/>
        </p:nvSpPr>
        <p:spPr bwMode="auto">
          <a:xfrm rot="5400000">
            <a:off x="1479550" y="1090613"/>
            <a:ext cx="1587" cy="331788"/>
          </a:xfrm>
          <a:custGeom>
            <a:avLst/>
            <a:gdLst>
              <a:gd name="T0" fmla="*/ 0 w 1"/>
              <a:gd name="T1" fmla="*/ 0 h 239"/>
              <a:gd name="T2" fmla="*/ 0 w 1"/>
              <a:gd name="T3" fmla="*/ 460599485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a:defRPr/>
            </a:pPr>
            <a:endParaRPr lang="en-US" dirty="0">
              <a:latin typeface="Calibri" pitchFamily="34" charset="0"/>
              <a:ea typeface="ＭＳ Ｐゴシック" charset="-128"/>
              <a:cs typeface="ＭＳ Ｐゴシック" charset="-128"/>
            </a:endParaRPr>
          </a:p>
        </p:txBody>
      </p:sp>
      <p:sp>
        <p:nvSpPr>
          <p:cNvPr id="8" name="Line 11"/>
          <p:cNvSpPr>
            <a:spLocks noChangeShapeType="1"/>
          </p:cNvSpPr>
          <p:nvPr/>
        </p:nvSpPr>
        <p:spPr bwMode="auto">
          <a:xfrm rot="5400000" flipH="1">
            <a:off x="1165225" y="1403351"/>
            <a:ext cx="333375" cy="0"/>
          </a:xfrm>
          <a:prstGeom prst="line">
            <a:avLst/>
          </a:prstGeom>
          <a:noFill/>
          <a:ln w="38100">
            <a:solidFill>
              <a:schemeClr val="accent2"/>
            </a:solid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9" name="Freeform 8"/>
          <p:cNvSpPr>
            <a:spLocks/>
          </p:cNvSpPr>
          <p:nvPr/>
        </p:nvSpPr>
        <p:spPr bwMode="auto">
          <a:xfrm rot="16200000" flipH="1">
            <a:off x="7413625" y="1193800"/>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0" name="Freeform 9"/>
          <p:cNvSpPr>
            <a:spLocks/>
          </p:cNvSpPr>
          <p:nvPr/>
        </p:nvSpPr>
        <p:spPr bwMode="auto">
          <a:xfrm rot="10800000">
            <a:off x="7818438" y="1225550"/>
            <a:ext cx="1587" cy="331788"/>
          </a:xfrm>
          <a:custGeom>
            <a:avLst/>
            <a:gdLst>
              <a:gd name="T0" fmla="*/ 0 w 1"/>
              <a:gd name="T1" fmla="*/ 0 h 239"/>
              <a:gd name="T2" fmla="*/ 0 w 1"/>
              <a:gd name="T3" fmla="*/ 460599485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a:defRPr/>
            </a:pPr>
            <a:endParaRPr lang="en-US" dirty="0">
              <a:latin typeface="Calibri" pitchFamily="34" charset="0"/>
              <a:ea typeface="ＭＳ Ｐゴシック" charset="-128"/>
              <a:cs typeface="ＭＳ Ｐゴシック" charset="-128"/>
            </a:endParaRPr>
          </a:p>
        </p:txBody>
      </p:sp>
      <p:sp>
        <p:nvSpPr>
          <p:cNvPr id="11" name="Line 14"/>
          <p:cNvSpPr>
            <a:spLocks noChangeShapeType="1"/>
          </p:cNvSpPr>
          <p:nvPr/>
        </p:nvSpPr>
        <p:spPr bwMode="auto">
          <a:xfrm rot="10800000" flipH="1">
            <a:off x="7507288" y="1243013"/>
            <a:ext cx="333375" cy="0"/>
          </a:xfrm>
          <a:prstGeom prst="line">
            <a:avLst/>
          </a:prstGeom>
          <a:noFill/>
          <a:ln w="38100">
            <a:solidFill>
              <a:schemeClr val="accent2"/>
            </a:solid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2" name="Freeform 11"/>
          <p:cNvSpPr>
            <a:spLocks/>
          </p:cNvSpPr>
          <p:nvPr/>
        </p:nvSpPr>
        <p:spPr bwMode="auto">
          <a:xfrm flipH="1">
            <a:off x="7434263" y="4752975"/>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3" name="Freeform 12"/>
          <p:cNvSpPr>
            <a:spLocks/>
          </p:cNvSpPr>
          <p:nvPr/>
        </p:nvSpPr>
        <p:spPr bwMode="auto">
          <a:xfrm rot="16200000">
            <a:off x="7705725" y="4989513"/>
            <a:ext cx="1587" cy="331788"/>
          </a:xfrm>
          <a:custGeom>
            <a:avLst/>
            <a:gdLst>
              <a:gd name="T0" fmla="*/ 0 w 1"/>
              <a:gd name="T1" fmla="*/ 0 h 239"/>
              <a:gd name="T2" fmla="*/ 0 w 1"/>
              <a:gd name="T3" fmla="*/ 460599485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a:defRPr/>
            </a:pPr>
            <a:endParaRPr lang="en-US" dirty="0">
              <a:latin typeface="Calibri" pitchFamily="34" charset="0"/>
              <a:ea typeface="ＭＳ Ｐゴシック" charset="-128"/>
              <a:cs typeface="ＭＳ Ｐゴシック" charset="-128"/>
            </a:endParaRPr>
          </a:p>
        </p:txBody>
      </p:sp>
      <p:sp>
        <p:nvSpPr>
          <p:cNvPr id="14" name="Line 17"/>
          <p:cNvSpPr>
            <a:spLocks noChangeShapeType="1"/>
          </p:cNvSpPr>
          <p:nvPr/>
        </p:nvSpPr>
        <p:spPr bwMode="auto">
          <a:xfrm rot="16200000" flipH="1">
            <a:off x="7689850" y="5010151"/>
            <a:ext cx="333375" cy="0"/>
          </a:xfrm>
          <a:prstGeom prst="line">
            <a:avLst/>
          </a:prstGeom>
          <a:noFill/>
          <a:ln w="38100">
            <a:solidFill>
              <a:schemeClr val="accent2"/>
            </a:solid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5" name="Freeform 14"/>
          <p:cNvSpPr>
            <a:spLocks/>
          </p:cNvSpPr>
          <p:nvPr/>
        </p:nvSpPr>
        <p:spPr bwMode="auto">
          <a:xfrm>
            <a:off x="1282700" y="4746625"/>
            <a:ext cx="466725" cy="466725"/>
          </a:xfrm>
          <a:custGeom>
            <a:avLst/>
            <a:gdLst>
              <a:gd name="T0" fmla="*/ 0 w 336"/>
              <a:gd name="T1" fmla="*/ 0 h 336"/>
              <a:gd name="T2" fmla="*/ 0 w 336"/>
              <a:gd name="T3" fmla="*/ 644451380 h 336"/>
              <a:gd name="T4" fmla="*/ 648310195 w 336"/>
              <a:gd name="T5" fmla="*/ 648310195 h 336"/>
              <a:gd name="T6" fmla="*/ 424489166 w 336"/>
              <a:gd name="T7" fmla="*/ 422559758 h 336"/>
              <a:gd name="T8" fmla="*/ 216103398 w 336"/>
              <a:gd name="T9" fmla="*/ 422559758 h 336"/>
              <a:gd name="T10" fmla="*/ 216103398 w 336"/>
              <a:gd name="T11" fmla="*/ 212244583 h 336"/>
              <a:gd name="T12" fmla="*/ 0 w 336"/>
              <a:gd name="T13" fmla="*/ 0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336">
                <a:moveTo>
                  <a:pt x="0" y="0"/>
                </a:moveTo>
                <a:lnTo>
                  <a:pt x="0" y="334"/>
                </a:lnTo>
                <a:lnTo>
                  <a:pt x="336" y="336"/>
                </a:lnTo>
                <a:lnTo>
                  <a:pt x="220" y="219"/>
                </a:lnTo>
                <a:lnTo>
                  <a:pt x="112" y="219"/>
                </a:lnTo>
                <a:lnTo>
                  <a:pt x="112" y="110"/>
                </a:lnTo>
                <a:lnTo>
                  <a:pt x="0" y="0"/>
                </a:lnTo>
                <a:close/>
              </a:path>
            </a:pathLst>
          </a:custGeom>
          <a:solidFill>
            <a:schemeClr val="tx2"/>
          </a:solidFill>
          <a:ln w="9525">
            <a:no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16" name="Freeform 15"/>
          <p:cNvSpPr>
            <a:spLocks/>
          </p:cNvSpPr>
          <p:nvPr/>
        </p:nvSpPr>
        <p:spPr bwMode="auto">
          <a:xfrm>
            <a:off x="1346200" y="4846638"/>
            <a:ext cx="1588" cy="331787"/>
          </a:xfrm>
          <a:custGeom>
            <a:avLst/>
            <a:gdLst>
              <a:gd name="T0" fmla="*/ 0 w 1"/>
              <a:gd name="T1" fmla="*/ 0 h 239"/>
              <a:gd name="T2" fmla="*/ 0 w 1"/>
              <a:gd name="T3" fmla="*/ 460596709 h 239"/>
              <a:gd name="T4" fmla="*/ 0 60000 65536"/>
              <a:gd name="T5" fmla="*/ 0 60000 65536"/>
            </a:gdLst>
            <a:ahLst/>
            <a:cxnLst>
              <a:cxn ang="T4">
                <a:pos x="T0" y="T1"/>
              </a:cxn>
              <a:cxn ang="T5">
                <a:pos x="T2" y="T3"/>
              </a:cxn>
            </a:cxnLst>
            <a:rect l="0" t="0" r="r" b="b"/>
            <a:pathLst>
              <a:path w="1" h="239">
                <a:moveTo>
                  <a:pt x="0" y="0"/>
                </a:moveTo>
                <a:lnTo>
                  <a:pt x="0" y="239"/>
                </a:lnTo>
              </a:path>
            </a:pathLst>
          </a:custGeom>
          <a:solidFill>
            <a:schemeClr val="tx2"/>
          </a:solidFill>
          <a:ln w="38100" cmpd="sng">
            <a:solidFill>
              <a:schemeClr val="accent1"/>
            </a:solidFill>
            <a:round/>
            <a:headEnd type="none" w="med" len="med"/>
            <a:tailEnd type="none" w="med" len="med"/>
          </a:ln>
        </p:spPr>
        <p:txBody>
          <a:bodyPr/>
          <a:lstStyle/>
          <a:p>
            <a:pPr>
              <a:defRPr/>
            </a:pPr>
            <a:endParaRPr lang="en-US" dirty="0">
              <a:latin typeface="Calibri" pitchFamily="34" charset="0"/>
              <a:ea typeface="ＭＳ Ｐゴシック" charset="-128"/>
              <a:cs typeface="ＭＳ Ｐゴシック" charset="-128"/>
            </a:endParaRPr>
          </a:p>
        </p:txBody>
      </p:sp>
      <p:sp>
        <p:nvSpPr>
          <p:cNvPr id="17" name="Line 20"/>
          <p:cNvSpPr>
            <a:spLocks noChangeShapeType="1"/>
          </p:cNvSpPr>
          <p:nvPr/>
        </p:nvSpPr>
        <p:spPr bwMode="auto">
          <a:xfrm flipH="1">
            <a:off x="1327150" y="5162550"/>
            <a:ext cx="333375" cy="0"/>
          </a:xfrm>
          <a:prstGeom prst="line">
            <a:avLst/>
          </a:prstGeom>
          <a:noFill/>
          <a:ln w="38100">
            <a:solidFill>
              <a:schemeClr val="accent2"/>
            </a:solidFill>
            <a:round/>
            <a:headEnd/>
            <a:tailEnd/>
          </a:ln>
        </p:spPr>
        <p:txBody>
          <a:bodyPr/>
          <a:lstStyle/>
          <a:p>
            <a:pPr>
              <a:defRPr/>
            </a:pPr>
            <a:endParaRPr lang="en-US" dirty="0">
              <a:latin typeface="Calibri" pitchFamily="34" charset="0"/>
              <a:ea typeface="ＭＳ Ｐゴシック" charset="-128"/>
              <a:cs typeface="ＭＳ Ｐゴシック" charset="-128"/>
            </a:endParaRPr>
          </a:p>
        </p:txBody>
      </p:sp>
      <p:sp>
        <p:nvSpPr>
          <p:cNvPr id="3075" name="Rectangle 3"/>
          <p:cNvSpPr>
            <a:spLocks noGrp="1" noChangeArrowheads="1"/>
          </p:cNvSpPr>
          <p:nvPr>
            <p:ph type="ctrTitle"/>
          </p:nvPr>
        </p:nvSpPr>
        <p:spPr>
          <a:xfrm>
            <a:off x="1609725" y="1698625"/>
            <a:ext cx="5924550" cy="1704975"/>
          </a:xfrm>
        </p:spPr>
        <p:txBody>
          <a:bodyPr anchor="b"/>
          <a:lstStyle>
            <a:lvl1pPr>
              <a:lnSpc>
                <a:spcPct val="95000"/>
              </a:lnSpc>
              <a:defRPr/>
            </a:lvl1pPr>
          </a:lstStyle>
          <a:p>
            <a:r>
              <a:rPr lang="en-US"/>
              <a:t>Click to edit Master title style</a:t>
            </a:r>
          </a:p>
        </p:txBody>
      </p:sp>
      <p:sp>
        <p:nvSpPr>
          <p:cNvPr id="3076" name="Rectangle 4"/>
          <p:cNvSpPr>
            <a:spLocks noGrp="1" noChangeArrowheads="1"/>
          </p:cNvSpPr>
          <p:nvPr>
            <p:ph type="subTitle" idx="1"/>
          </p:nvPr>
        </p:nvSpPr>
        <p:spPr>
          <a:xfrm>
            <a:off x="1631950" y="3536950"/>
            <a:ext cx="5861050" cy="1257300"/>
          </a:xfrm>
        </p:spPr>
        <p:txBody>
          <a:bodyPr/>
          <a:lstStyle>
            <a:lvl1pPr marL="0" indent="0" algn="ctr">
              <a:buFontTx/>
              <a:buNone/>
              <a:defRPr sz="2800"/>
            </a:lvl1pPr>
          </a:lstStyle>
          <a:p>
            <a:r>
              <a:rPr lang="en-US"/>
              <a:t>Click to edit Master subtitle style</a:t>
            </a:r>
          </a:p>
        </p:txBody>
      </p:sp>
      <p:sp>
        <p:nvSpPr>
          <p:cNvPr id="18" name="Rectangle 5"/>
          <p:cNvSpPr>
            <a:spLocks noGrp="1" noChangeArrowheads="1"/>
          </p:cNvSpPr>
          <p:nvPr>
            <p:ph type="dt" sz="half" idx="10"/>
          </p:nvPr>
        </p:nvSpPr>
        <p:spPr/>
        <p:txBody>
          <a:bodyPr/>
          <a:lstStyle>
            <a:lvl1pPr>
              <a:defRPr/>
            </a:lvl1pPr>
          </a:lstStyle>
          <a:p>
            <a:pPr>
              <a:defRPr/>
            </a:pPr>
            <a:endParaRPr lang="en-US"/>
          </a:p>
        </p:txBody>
      </p:sp>
      <p:sp>
        <p:nvSpPr>
          <p:cNvPr id="19" name="Rectangle 6"/>
          <p:cNvSpPr>
            <a:spLocks noGrp="1" noChangeArrowheads="1"/>
          </p:cNvSpPr>
          <p:nvPr>
            <p:ph type="ftr" sz="quarter" idx="11"/>
          </p:nvPr>
        </p:nvSpPr>
        <p:spPr/>
        <p:txBody>
          <a:bodyPr/>
          <a:lstStyle>
            <a:lvl1pPr>
              <a:defRPr/>
            </a:lvl1pPr>
          </a:lstStyle>
          <a:p>
            <a:pPr>
              <a:defRPr/>
            </a:pPr>
            <a:endParaRPr lang="en-US"/>
          </a:p>
        </p:txBody>
      </p:sp>
      <p:sp>
        <p:nvSpPr>
          <p:cNvPr id="20" name="Rectangle 7"/>
          <p:cNvSpPr>
            <a:spLocks noGrp="1" noChangeArrowheads="1"/>
          </p:cNvSpPr>
          <p:nvPr>
            <p:ph type="sldNum" sz="quarter" idx="12"/>
          </p:nvPr>
        </p:nvSpPr>
        <p:spPr/>
        <p:txBody>
          <a:bodyPr/>
          <a:lstStyle>
            <a:lvl1pPr>
              <a:defRPr/>
            </a:lvl1pPr>
          </a:lstStyle>
          <a:p>
            <a:pPr>
              <a:defRPr/>
            </a:pPr>
            <a:fld id="{C9EDA0EB-94BC-4856-9E84-5E5CCAC04F3B}" type="slidenum">
              <a:rPr lang="en-US"/>
              <a:pPr>
                <a:defRPr/>
              </a:pPr>
              <a:t>‹#›</a:t>
            </a:fld>
            <a:endParaRPr lang="en-US"/>
          </a:p>
        </p:txBody>
      </p:sp>
    </p:spTree>
    <p:extLst>
      <p:ext uri="{BB962C8B-B14F-4D97-AF65-F5344CB8AC3E}">
        <p14:creationId xmlns:p14="http://schemas.microsoft.com/office/powerpoint/2010/main" val="189723246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016D26-4941-4B1D-B0AD-B9B9F88DA0C5}" type="slidenum">
              <a:rPr lang="en-US"/>
              <a:pPr>
                <a:defRPr/>
              </a:pPr>
              <a:t>‹#›</a:t>
            </a:fld>
            <a:endParaRPr lang="en-US" dirty="0"/>
          </a:p>
        </p:txBody>
      </p:sp>
    </p:spTree>
    <p:extLst>
      <p:ext uri="{BB962C8B-B14F-4D97-AF65-F5344CB8AC3E}">
        <p14:creationId xmlns:p14="http://schemas.microsoft.com/office/powerpoint/2010/main" val="301968289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BE19A1-267E-4CBC-B945-A4C5B286B9DA}" type="slidenum">
              <a:rPr lang="en-US"/>
              <a:pPr>
                <a:defRPr/>
              </a:pPr>
              <a:t>‹#›</a:t>
            </a:fld>
            <a:endParaRPr lang="en-US" dirty="0"/>
          </a:p>
        </p:txBody>
      </p:sp>
    </p:spTree>
    <p:extLst>
      <p:ext uri="{BB962C8B-B14F-4D97-AF65-F5344CB8AC3E}">
        <p14:creationId xmlns:p14="http://schemas.microsoft.com/office/powerpoint/2010/main" val="26073373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E5514BF-2EED-4109-94E7-C5134B17197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86AC93C-CA5A-4361-B82C-39125C17AB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832EE15-4E82-437B-8BA9-386D279A0B3A}"/>
              </a:ext>
            </a:extLst>
          </p:cNvPr>
          <p:cNvSpPr>
            <a:spLocks noGrp="1" noChangeArrowheads="1"/>
          </p:cNvSpPr>
          <p:nvPr>
            <p:ph type="sldNum" sz="quarter" idx="12"/>
          </p:nvPr>
        </p:nvSpPr>
        <p:spPr>
          <a:ln/>
        </p:spPr>
        <p:txBody>
          <a:bodyPr/>
          <a:lstStyle>
            <a:lvl1pPr>
              <a:defRPr/>
            </a:lvl1pPr>
          </a:lstStyle>
          <a:p>
            <a:fld id="{D85ECDDF-2147-4AB1-B4DE-92E25EBB0308}" type="slidenum">
              <a:rPr lang="en-US" altLang="en-US"/>
              <a:pPr/>
              <a:t>‹#›</a:t>
            </a:fld>
            <a:endParaRPr lang="en-US" altLang="en-US"/>
          </a:p>
        </p:txBody>
      </p:sp>
    </p:spTree>
    <p:extLst>
      <p:ext uri="{BB962C8B-B14F-4D97-AF65-F5344CB8AC3E}">
        <p14:creationId xmlns:p14="http://schemas.microsoft.com/office/powerpoint/2010/main" val="2932115212"/>
      </p:ext>
    </p:extLst>
  </p:cSld>
  <p:clrMapOvr>
    <a:masterClrMapping/>
  </p:clrMapOvr>
  <p:transition spd="slow">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B08E95-845E-43CD-8619-2C0ECC3FD1BD}" type="slidenum">
              <a:rPr lang="en-US"/>
              <a:pPr>
                <a:defRPr/>
              </a:pPr>
              <a:t>‹#›</a:t>
            </a:fld>
            <a:endParaRPr lang="en-US" dirty="0"/>
          </a:p>
        </p:txBody>
      </p:sp>
    </p:spTree>
    <p:extLst>
      <p:ext uri="{BB962C8B-B14F-4D97-AF65-F5344CB8AC3E}">
        <p14:creationId xmlns:p14="http://schemas.microsoft.com/office/powerpoint/2010/main" val="231585718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764340-7ACC-44CB-8CF1-CD3B88997416}" type="slidenum">
              <a:rPr lang="en-US"/>
              <a:pPr>
                <a:defRPr/>
              </a:pPr>
              <a:t>‹#›</a:t>
            </a:fld>
            <a:endParaRPr lang="en-US" dirty="0"/>
          </a:p>
        </p:txBody>
      </p:sp>
    </p:spTree>
    <p:extLst>
      <p:ext uri="{BB962C8B-B14F-4D97-AF65-F5344CB8AC3E}">
        <p14:creationId xmlns:p14="http://schemas.microsoft.com/office/powerpoint/2010/main" val="210626734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FF9734-5C3B-49A1-90B6-86B0655A3EED}" type="slidenum">
              <a:rPr lang="en-US"/>
              <a:pPr>
                <a:defRPr/>
              </a:pPr>
              <a:t>‹#›</a:t>
            </a:fld>
            <a:endParaRPr lang="en-US" dirty="0"/>
          </a:p>
        </p:txBody>
      </p:sp>
    </p:spTree>
    <p:extLst>
      <p:ext uri="{BB962C8B-B14F-4D97-AF65-F5344CB8AC3E}">
        <p14:creationId xmlns:p14="http://schemas.microsoft.com/office/powerpoint/2010/main" val="425484225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324C39-36C3-4938-9E69-E238935C8B13}" type="slidenum">
              <a:rPr lang="en-US"/>
              <a:pPr>
                <a:defRPr/>
              </a:pPr>
              <a:t>‹#›</a:t>
            </a:fld>
            <a:endParaRPr lang="en-US" dirty="0"/>
          </a:p>
        </p:txBody>
      </p:sp>
    </p:spTree>
    <p:extLst>
      <p:ext uri="{BB962C8B-B14F-4D97-AF65-F5344CB8AC3E}">
        <p14:creationId xmlns:p14="http://schemas.microsoft.com/office/powerpoint/2010/main" val="223768314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9759D-86E6-4668-8BCD-D60561A8616A}" type="slidenum">
              <a:rPr lang="en-US"/>
              <a:pPr>
                <a:defRPr/>
              </a:pPr>
              <a:t>‹#›</a:t>
            </a:fld>
            <a:endParaRPr lang="en-US" dirty="0"/>
          </a:p>
        </p:txBody>
      </p:sp>
    </p:spTree>
    <p:extLst>
      <p:ext uri="{BB962C8B-B14F-4D97-AF65-F5344CB8AC3E}">
        <p14:creationId xmlns:p14="http://schemas.microsoft.com/office/powerpoint/2010/main" val="298798863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AB4DD9-BB25-4730-8E6F-614721979A61}" type="slidenum">
              <a:rPr lang="en-US"/>
              <a:pPr>
                <a:defRPr/>
              </a:pPr>
              <a:t>‹#›</a:t>
            </a:fld>
            <a:endParaRPr lang="en-US" dirty="0"/>
          </a:p>
        </p:txBody>
      </p:sp>
    </p:spTree>
    <p:extLst>
      <p:ext uri="{BB962C8B-B14F-4D97-AF65-F5344CB8AC3E}">
        <p14:creationId xmlns:p14="http://schemas.microsoft.com/office/powerpoint/2010/main" val="144515612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8213D1-8E3A-4431-99D6-B82707B4E007}" type="slidenum">
              <a:rPr lang="en-US"/>
              <a:pPr>
                <a:defRPr/>
              </a:pPr>
              <a:t>‹#›</a:t>
            </a:fld>
            <a:endParaRPr lang="en-US" dirty="0"/>
          </a:p>
        </p:txBody>
      </p:sp>
    </p:spTree>
    <p:extLst>
      <p:ext uri="{BB962C8B-B14F-4D97-AF65-F5344CB8AC3E}">
        <p14:creationId xmlns:p14="http://schemas.microsoft.com/office/powerpoint/2010/main" val="138750807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C53633-ED2A-4355-B2F0-41CD2DBAFA45}" type="slidenum">
              <a:rPr lang="en-US"/>
              <a:pPr>
                <a:defRPr/>
              </a:pPr>
              <a:t>‹#›</a:t>
            </a:fld>
            <a:endParaRPr lang="en-US" dirty="0"/>
          </a:p>
        </p:txBody>
      </p:sp>
    </p:spTree>
    <p:extLst>
      <p:ext uri="{BB962C8B-B14F-4D97-AF65-F5344CB8AC3E}">
        <p14:creationId xmlns:p14="http://schemas.microsoft.com/office/powerpoint/2010/main" val="326578756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C85B49A4-D708-421A-A3B8-F5AA62F55B7E}" type="datetimeFigureOut">
              <a:rPr lang="en-US" smtClean="0"/>
              <a:t>8/8/2021</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30862045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30859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61316C6-FB33-4E7A-81DD-1A3E6EEEE49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6FDA724-5EC2-4531-82E3-A49683B918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DB8A3C2-705C-477B-94D7-FE2A2EC993D6}"/>
              </a:ext>
            </a:extLst>
          </p:cNvPr>
          <p:cNvSpPr>
            <a:spLocks noGrp="1" noChangeArrowheads="1"/>
          </p:cNvSpPr>
          <p:nvPr>
            <p:ph type="sldNum" sz="quarter" idx="12"/>
          </p:nvPr>
        </p:nvSpPr>
        <p:spPr>
          <a:ln/>
        </p:spPr>
        <p:txBody>
          <a:bodyPr/>
          <a:lstStyle>
            <a:lvl1pPr>
              <a:defRPr/>
            </a:lvl1pPr>
          </a:lstStyle>
          <a:p>
            <a:fld id="{2E526CF1-B516-48B0-BC2C-A8EEB49513E7}" type="slidenum">
              <a:rPr lang="en-US" altLang="en-US"/>
              <a:pPr/>
              <a:t>‹#›</a:t>
            </a:fld>
            <a:endParaRPr lang="en-US" altLang="en-US"/>
          </a:p>
        </p:txBody>
      </p:sp>
    </p:spTree>
    <p:extLst>
      <p:ext uri="{BB962C8B-B14F-4D97-AF65-F5344CB8AC3E}">
        <p14:creationId xmlns:p14="http://schemas.microsoft.com/office/powerpoint/2010/main" val="3880170154"/>
      </p:ext>
    </p:extLst>
  </p:cSld>
  <p:clrMapOvr>
    <a:masterClrMapping/>
  </p:clrMapOvr>
  <p:transition spd="slow">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5B49A4-D708-421A-A3B8-F5AA62F55B7E}"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39682722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B49A4-D708-421A-A3B8-F5AA62F55B7E}"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6188945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B49A4-D708-421A-A3B8-F5AA62F55B7E}" type="datetimeFigureOut">
              <a:rPr lang="en-US" smtClean="0"/>
              <a:t>8/8/2021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3758730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B49A4-D708-421A-A3B8-F5AA62F55B7E}" type="datetimeFigureOut">
              <a:rPr lang="en-US" smtClean="0"/>
              <a:t>8/8/2021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2594449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B49A4-D708-421A-A3B8-F5AA62F55B7E}" type="datetimeFigureOut">
              <a:rPr lang="en-US" smtClean="0"/>
              <a:t>8/8/2021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2471432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C85B49A4-D708-421A-A3B8-F5AA62F55B7E}" type="datetimeFigureOut">
              <a:rPr lang="en-US" smtClean="0"/>
              <a:t>8/8/2021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1483255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C85B49A4-D708-421A-A3B8-F5AA62F55B7E}" type="datetimeFigureOut">
              <a:rPr lang="en-US" smtClean="0"/>
              <a:t>8/8/2021</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1597736166"/>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31045673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B49A4-D708-421A-A3B8-F5AA62F55B7E}" type="datetimeFigureOut">
              <a:rPr lang="en-US" smtClean="0"/>
              <a:t>8/8/2021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BFCA-188B-47DE-8F54-7E76B0B6B43D}" type="slidenum">
              <a:rPr lang="en-US" smtClean="0"/>
              <a:t>‹#›</a:t>
            </a:fld>
            <a:endParaRPr lang="en-US"/>
          </a:p>
        </p:txBody>
      </p:sp>
    </p:spTree>
    <p:extLst>
      <p:ext uri="{BB962C8B-B14F-4D97-AF65-F5344CB8AC3E}">
        <p14:creationId xmlns:p14="http://schemas.microsoft.com/office/powerpoint/2010/main" val="171373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9A6276-FFAD-4733-9503-5C2ECA39032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16D6328-0E8E-4BBE-B337-C02C2C5ADD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4F8B81E-400D-40AC-B217-42069C2A470A}"/>
              </a:ext>
            </a:extLst>
          </p:cNvPr>
          <p:cNvSpPr>
            <a:spLocks noGrp="1" noChangeArrowheads="1"/>
          </p:cNvSpPr>
          <p:nvPr>
            <p:ph type="sldNum" sz="quarter" idx="12"/>
          </p:nvPr>
        </p:nvSpPr>
        <p:spPr>
          <a:ln/>
        </p:spPr>
        <p:txBody>
          <a:bodyPr/>
          <a:lstStyle>
            <a:lvl1pPr>
              <a:defRPr/>
            </a:lvl1pPr>
          </a:lstStyle>
          <a:p>
            <a:fld id="{A4C4DE5E-6886-46FC-8B89-30F593B14130}" type="slidenum">
              <a:rPr lang="en-US" altLang="en-US"/>
              <a:pPr/>
              <a:t>‹#›</a:t>
            </a:fld>
            <a:endParaRPr lang="en-US" altLang="en-US"/>
          </a:p>
        </p:txBody>
      </p:sp>
    </p:spTree>
    <p:extLst>
      <p:ext uri="{BB962C8B-B14F-4D97-AF65-F5344CB8AC3E}">
        <p14:creationId xmlns:p14="http://schemas.microsoft.com/office/powerpoint/2010/main" val="2337070541"/>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E8B317-E292-4627-A470-52F068CDCA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9501EF9-C053-4AA5-B4BD-4B65352B3F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08D2EC-A60C-4CD1-B721-880EAB2CCDC3}"/>
              </a:ext>
            </a:extLst>
          </p:cNvPr>
          <p:cNvSpPr>
            <a:spLocks noGrp="1" noChangeArrowheads="1"/>
          </p:cNvSpPr>
          <p:nvPr>
            <p:ph type="sldNum" sz="quarter" idx="12"/>
          </p:nvPr>
        </p:nvSpPr>
        <p:spPr>
          <a:ln/>
        </p:spPr>
        <p:txBody>
          <a:bodyPr/>
          <a:lstStyle>
            <a:lvl1pPr>
              <a:defRPr/>
            </a:lvl1pPr>
          </a:lstStyle>
          <a:p>
            <a:fld id="{F12D81E5-7C78-4D2D-AAD5-09C513764288}" type="slidenum">
              <a:rPr lang="en-US" altLang="en-US"/>
              <a:pPr/>
              <a:t>‹#›</a:t>
            </a:fld>
            <a:endParaRPr lang="en-US" altLang="en-US"/>
          </a:p>
        </p:txBody>
      </p:sp>
    </p:spTree>
    <p:extLst>
      <p:ext uri="{BB962C8B-B14F-4D97-AF65-F5344CB8AC3E}">
        <p14:creationId xmlns:p14="http://schemas.microsoft.com/office/powerpoint/2010/main" val="250363742"/>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396707A-5465-4FD8-9E87-BC975EBE4F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1E6516-AE9E-4858-9490-0035139DDE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813DDD-020F-442B-B996-4A3EB6465B2A}"/>
              </a:ext>
            </a:extLst>
          </p:cNvPr>
          <p:cNvSpPr>
            <a:spLocks noGrp="1" noChangeArrowheads="1"/>
          </p:cNvSpPr>
          <p:nvPr>
            <p:ph type="sldNum" sz="quarter" idx="12"/>
          </p:nvPr>
        </p:nvSpPr>
        <p:spPr>
          <a:ln/>
        </p:spPr>
        <p:txBody>
          <a:bodyPr/>
          <a:lstStyle>
            <a:lvl1pPr>
              <a:defRPr/>
            </a:lvl1pPr>
          </a:lstStyle>
          <a:p>
            <a:fld id="{13519E41-D213-463C-B13C-FB2467BB8014}" type="slidenum">
              <a:rPr lang="en-US" altLang="en-US"/>
              <a:pPr/>
              <a:t>‹#›</a:t>
            </a:fld>
            <a:endParaRPr lang="en-US" altLang="en-US"/>
          </a:p>
        </p:txBody>
      </p:sp>
    </p:spTree>
    <p:extLst>
      <p:ext uri="{BB962C8B-B14F-4D97-AF65-F5344CB8AC3E}">
        <p14:creationId xmlns:p14="http://schemas.microsoft.com/office/powerpoint/2010/main" val="34817638"/>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0982B5-19AB-48E3-8A7C-E4641AC9D74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E397ED5-8772-4C32-8596-04E36D49887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D146078-324C-4D14-AEAA-093A1295E23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71EA8C4-108A-44AE-925E-929B659A4B3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3C799712-6C42-4BE0-8311-67C541788FC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0CC04A0-C765-4B6B-B8D2-5EA19B30DAAC}" type="slidenum">
              <a:rPr lang="en-US" altLang="en-US"/>
              <a:pPr/>
              <a:t>‹#›</a:t>
            </a:fld>
            <a:endParaRPr lang="en-US" altLang="en-US"/>
          </a:p>
        </p:txBody>
      </p:sp>
    </p:spTree>
    <p:extLst>
      <p:ext uri="{BB962C8B-B14F-4D97-AF65-F5344CB8AC3E}">
        <p14:creationId xmlns:p14="http://schemas.microsoft.com/office/powerpoint/2010/main" val="36487178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9B"/>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905D17-4DB2-405A-AC16-B71971047CB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F28BB94-9B5A-44BF-9327-7D7789B509E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B903307-23E2-4BB3-AAC1-5A841503C4D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B27BC7CD-775A-4A97-BF02-1E267BFC635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358AA3CF-8330-4389-A4CA-FC593785303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9364565-EAF6-4BFD-B2D0-07A928CA0CEC}" type="slidenum">
              <a:rPr lang="en-US" altLang="en-US"/>
              <a:pPr/>
              <a:t>‹#›</a:t>
            </a:fld>
            <a:endParaRPr lang="en-US" altLang="en-US"/>
          </a:p>
        </p:txBody>
      </p:sp>
    </p:spTree>
    <p:extLst>
      <p:ext uri="{BB962C8B-B14F-4D97-AF65-F5344CB8AC3E}">
        <p14:creationId xmlns:p14="http://schemas.microsoft.com/office/powerpoint/2010/main" val="339509443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E7CC2-99DD-4ECE-84BA-0666E344C75F}" type="slidenum">
              <a:rPr lang="en-US" smtClean="0"/>
              <a:t>‹#›</a:t>
            </a:fld>
            <a:endParaRPr lang="en-US"/>
          </a:p>
        </p:txBody>
      </p:sp>
    </p:spTree>
    <p:extLst>
      <p:ext uri="{BB962C8B-B14F-4D97-AF65-F5344CB8AC3E}">
        <p14:creationId xmlns:p14="http://schemas.microsoft.com/office/powerpoint/2010/main" val="36414505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42615"/>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9E1B8D7-94B7-40D8-872B-9B4A2392ACD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5501DAA-930E-4CBA-ACB7-E9DDAB04029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63A67AF-A7F7-41A9-9685-C4E2D434597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54F93042-EE46-4CA0-99C7-9F285AE96A5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BDBED601-418C-4C69-818D-6039ECE1844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CC5C04DA-E3D3-40FE-9720-942F1E394529}" type="slidenum">
              <a:rPr lang="en-US" altLang="en-US"/>
              <a:pPr/>
              <a:t>‹#›</a:t>
            </a:fld>
            <a:endParaRPr lang="en-US" altLang="en-US"/>
          </a:p>
        </p:txBody>
      </p:sp>
    </p:spTree>
    <p:extLst>
      <p:ext uri="{BB962C8B-B14F-4D97-AF65-F5344CB8AC3E}">
        <p14:creationId xmlns:p14="http://schemas.microsoft.com/office/powerpoint/2010/main" val="1762908286"/>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spd="slow">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15888"/>
            <a:ext cx="7772400" cy="709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77900"/>
            <a:ext cx="77724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dirty="0">
                <a:latin typeface="Calibri" pitchFamily="34" charset="0"/>
                <a:ea typeface="ＭＳ Ｐゴシック" charset="-128"/>
                <a:cs typeface="ＭＳ Ｐゴシック" charset="-128"/>
              </a:defRPr>
            </a:lvl1pPr>
          </a:lstStyle>
          <a:p>
            <a:pPr>
              <a:defRPr/>
            </a:pPr>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Calibri" pitchFamily="34" charset="0"/>
                <a:ea typeface="ＭＳ Ｐゴシック" charset="-128"/>
                <a:cs typeface="ＭＳ Ｐゴシック" charset="-128"/>
              </a:defRPr>
            </a:lvl1pPr>
          </a:lstStyle>
          <a:p>
            <a:pPr>
              <a:defRPr/>
            </a:pPr>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Calibri" pitchFamily="34" charset="0"/>
                <a:ea typeface="ＭＳ Ｐゴシック" charset="-128"/>
                <a:cs typeface="ＭＳ Ｐゴシック" charset="-128"/>
              </a:defRPr>
            </a:lvl1pPr>
          </a:lstStyle>
          <a:p>
            <a:pPr>
              <a:defRPr/>
            </a:pPr>
            <a:fld id="{41DC5621-BCC7-406E-818E-A4F8A15365AC}" type="slidenum">
              <a:rPr lang="en-US"/>
              <a:pPr>
                <a:defRPr/>
              </a:pPr>
              <a:t>‹#›</a:t>
            </a:fld>
            <a:endParaRPr lang="en-US" dirty="0"/>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p:spPr>
        <p:txBody>
          <a:bodyPr wrap="none" anchor="ctr"/>
          <a:lstStyle/>
          <a:p>
            <a:pPr algn="ctr">
              <a:defRPr/>
            </a:pPr>
            <a:endParaRPr lang="en-US" dirty="0">
              <a:latin typeface="Calibri" pitchFamily="34" charset="0"/>
              <a:ea typeface="ＭＳ Ｐゴシック" charset="-128"/>
              <a:cs typeface="ＭＳ Ｐゴシック" charset="-128"/>
            </a:endParaRPr>
          </a:p>
        </p:txBody>
      </p:sp>
    </p:spTree>
    <p:extLst>
      <p:ext uri="{BB962C8B-B14F-4D97-AF65-F5344CB8AC3E}">
        <p14:creationId xmlns:p14="http://schemas.microsoft.com/office/powerpoint/2010/main" val="35085186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hf hdr="0" ftr="0" dt="0"/>
  <p:txStyles>
    <p:titleStyle>
      <a:lvl1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1pPr>
      <a:lvl2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0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000">
          <a:solidFill>
            <a:schemeClr val="tx1"/>
          </a:solidFill>
          <a:latin typeface="Arial" charset="0"/>
        </a:defRPr>
      </a:lvl6pPr>
      <a:lvl7pPr marL="914400" algn="ctr" rtl="0" fontAlgn="base">
        <a:spcBef>
          <a:spcPct val="0"/>
        </a:spcBef>
        <a:spcAft>
          <a:spcPct val="0"/>
        </a:spcAft>
        <a:defRPr sz="4000">
          <a:solidFill>
            <a:schemeClr val="tx1"/>
          </a:solidFill>
          <a:latin typeface="Arial" charset="0"/>
        </a:defRPr>
      </a:lvl7pPr>
      <a:lvl8pPr marL="1371600" algn="ctr" rtl="0" fontAlgn="base">
        <a:spcBef>
          <a:spcPct val="0"/>
        </a:spcBef>
        <a:spcAft>
          <a:spcPct val="0"/>
        </a:spcAft>
        <a:defRPr sz="4000">
          <a:solidFill>
            <a:schemeClr val="tx1"/>
          </a:solidFill>
          <a:latin typeface="Arial" charset="0"/>
        </a:defRPr>
      </a:lvl8pPr>
      <a:lvl9pPr marL="1828800" algn="ctr"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C85B49A4-D708-421A-A3B8-F5AA62F55B7E}" type="datetimeFigureOut">
              <a:rPr lang="en-US" smtClean="0"/>
              <a:t>8/8/2021</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E8C7BFCA-188B-47DE-8F54-7E76B0B6B43D}" type="slidenum">
              <a:rPr lang="en-US" smtClean="0"/>
              <a:t>‹#›</a:t>
            </a:fld>
            <a:endParaRPr lang="en-US"/>
          </a:p>
        </p:txBody>
      </p:sp>
    </p:spTree>
    <p:extLst>
      <p:ext uri="{BB962C8B-B14F-4D97-AF65-F5344CB8AC3E}">
        <p14:creationId xmlns:p14="http://schemas.microsoft.com/office/powerpoint/2010/main" val="424831190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C4F61-AF72-4A39-9163-3AC9304EA6FC}"/>
              </a:ext>
            </a:extLst>
          </p:cNvPr>
          <p:cNvSpPr txBox="1"/>
          <p:nvPr/>
        </p:nvSpPr>
        <p:spPr>
          <a:xfrm>
            <a:off x="923278" y="639671"/>
            <a:ext cx="7614231" cy="4524315"/>
          </a:xfrm>
          <a:prstGeom prst="rect">
            <a:avLst/>
          </a:prstGeom>
          <a:noFill/>
        </p:spPr>
        <p:txBody>
          <a:bodyPr wrap="square" numCol="2" rtlCol="0"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Before the Flood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Flood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Scattering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Patriarchs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Exodus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Wandering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INVASION AND CONQUEST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Judges</a:t>
            </a:r>
          </a:p>
        </p:txBody>
      </p:sp>
      <p:sp>
        <p:nvSpPr>
          <p:cNvPr id="2" name="TextBox 1">
            <a:extLst>
              <a:ext uri="{FF2B5EF4-FFF2-40B4-BE49-F238E27FC236}">
                <a16:creationId xmlns:a16="http://schemas.microsoft.com/office/drawing/2014/main" id="{B179DF70-8DC4-4721-A520-97A0D577946B}"/>
              </a:ext>
            </a:extLst>
          </p:cNvPr>
          <p:cNvSpPr txBox="1"/>
          <p:nvPr/>
        </p:nvSpPr>
        <p:spPr>
          <a:xfrm>
            <a:off x="568171" y="5601810"/>
            <a:ext cx="796933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WEEK 6:  LAND PROMISE FULFILLED (Josh. </a:t>
            </a:r>
            <a:r>
              <a:rPr lang="en-US" sz="2800" b="1" dirty="0">
                <a:solidFill>
                  <a:prstClr val="white"/>
                </a:solidFill>
                <a:latin typeface="Calibri" panose="020F0502020204030204" pitchFamily="34" charset="0"/>
                <a:cs typeface="Calibri" panose="020F0502020204030204" pitchFamily="34" charset="0"/>
              </a:rPr>
              <a:t>23-24</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160977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69249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QUESTION 3:</a:t>
            </a:r>
            <a:r>
              <a:rPr kumimoji="0" lang="en-US" sz="2800" b="1" i="0" u="none" strike="noStrike" kern="1200" cap="none" spc="0" normalizeH="0" noProof="0" dirty="0">
                <a:ln>
                  <a:noFill/>
                </a:ln>
                <a:solidFill>
                  <a:srgbClr val="FFFFFF"/>
                </a:solidFill>
                <a:effectLst/>
                <a:uLnTx/>
                <a:uFillTx/>
                <a:latin typeface="Calibri" panose="020F0502020204030204" pitchFamily="34" charset="0"/>
                <a:cs typeface="Calibri" panose="020F0502020204030204" pitchFamily="34" charset="0"/>
              </a:rPr>
              <a:t>  What was the main argument that Joshua conveyed to the people of Israel (the entire nation) in Josh. 24:1-13 as to why they should obey the LORD?</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FFFFFF"/>
                </a:solidFill>
                <a:latin typeface="Calibri" panose="020F0502020204030204" pitchFamily="34" charset="0"/>
                <a:cs typeface="Calibri" panose="020F0502020204030204" pitchFamily="34" charset="0"/>
              </a:rPr>
              <a:t>The short answer:  “You should obey me because of all that I, the LORD, have done for you.”</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FFFFFF"/>
                </a:solidFill>
                <a:latin typeface="Calibri" panose="020F0502020204030204" pitchFamily="34" charset="0"/>
                <a:cs typeface="Calibri" panose="020F0502020204030204" pitchFamily="34" charset="0"/>
              </a:rPr>
              <a:t>God recounts the Israelites’ history, from His perspective, with Joshua conveying His words:</a:t>
            </a:r>
          </a:p>
          <a:p>
            <a:pPr marL="914400" lvl="1" indent="-457200">
              <a:buFont typeface="Wingdings" panose="05000000000000000000" pitchFamily="2" charset="2"/>
              <a:buChar char="Ø"/>
              <a:defRPr/>
            </a:pPr>
            <a:r>
              <a:rPr lang="en-US" sz="2800" b="1" dirty="0">
                <a:solidFill>
                  <a:srgbClr val="FFFFFF"/>
                </a:solidFill>
                <a:latin typeface="Calibri" panose="020F0502020204030204" pitchFamily="34" charset="0"/>
                <a:cs typeface="Calibri" panose="020F0502020204030204" pitchFamily="34" charset="0"/>
              </a:rPr>
              <a:t>Reminds Israelites of history from Abraham’s father, </a:t>
            </a:r>
            <a:r>
              <a:rPr lang="en-US" sz="2800" b="1" dirty="0" err="1">
                <a:solidFill>
                  <a:srgbClr val="FFFFFF"/>
                </a:solidFill>
                <a:latin typeface="Calibri" panose="020F0502020204030204" pitchFamily="34" charset="0"/>
                <a:cs typeface="Calibri" panose="020F0502020204030204" pitchFamily="34" charset="0"/>
              </a:rPr>
              <a:t>Terah</a:t>
            </a:r>
            <a:r>
              <a:rPr lang="en-US" sz="2800" b="1" dirty="0">
                <a:solidFill>
                  <a:srgbClr val="FFFFFF"/>
                </a:solidFill>
                <a:latin typeface="Calibri" panose="020F0502020204030204" pitchFamily="34" charset="0"/>
                <a:cs typeface="Calibri" panose="020F0502020204030204" pitchFamily="34" charset="0"/>
              </a:rPr>
              <a:t>, giving a list of “highlights”—great things He had done for them.</a:t>
            </a:r>
          </a:p>
          <a:p>
            <a:pPr marL="914400" lvl="1" indent="-457200">
              <a:buFont typeface="Wingdings" panose="05000000000000000000" pitchFamily="2" charset="2"/>
              <a:buChar char="Ø"/>
              <a:defRPr/>
            </a:pPr>
            <a:r>
              <a:rPr lang="en-US" sz="2800" b="1" dirty="0">
                <a:solidFill>
                  <a:srgbClr val="FFFFFF"/>
                </a:solidFill>
                <a:latin typeface="Calibri" panose="020F0502020204030204" pitchFamily="34" charset="0"/>
                <a:cs typeface="Calibri" panose="020F0502020204030204" pitchFamily="34" charset="0"/>
              </a:rPr>
              <a:t>Summing up, the LORD noted that “I gave you a land on which you had not labored and cities that you had not built, and you dwell in them.  You eat the fruit of vineyards and olive orchards that you did not plant.”  (Josh. 24:13)</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961105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b="1" dirty="0">
                <a:solidFill>
                  <a:srgbClr val="FFFFFF"/>
                </a:solidFill>
                <a:latin typeface="Calibri" panose="020F0502020204030204" pitchFamily="34" charset="0"/>
                <a:cs typeface="Calibri" panose="020F0502020204030204" pitchFamily="34" charset="0"/>
              </a:rPr>
              <a:t>Josh. 24:14—”Now </a:t>
            </a:r>
            <a:r>
              <a:rPr lang="en-US" sz="4000" b="1" dirty="0">
                <a:solidFill>
                  <a:srgbClr val="FFFF00"/>
                </a:solidFill>
                <a:latin typeface="Calibri" panose="020F0502020204030204" pitchFamily="34" charset="0"/>
                <a:cs typeface="Calibri" panose="020F0502020204030204" pitchFamily="34" charset="0"/>
              </a:rPr>
              <a:t>therefore</a:t>
            </a:r>
            <a:r>
              <a:rPr lang="en-US" sz="4000" b="1" dirty="0">
                <a:solidFill>
                  <a:srgbClr val="FFFFFF"/>
                </a:solidFill>
                <a:latin typeface="Calibri" panose="020F0502020204030204" pitchFamily="34" charset="0"/>
                <a:cs typeface="Calibri" panose="020F0502020204030204" pitchFamily="34" charset="0"/>
              </a:rPr>
              <a:t> fear the LORD and serve him in sincerity and faithfulness.  Put away the gods that your fathers served beyond the River and in Egypt, and serve the LORD.”  (ESV)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14878395"/>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55092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dirty="0">
                <a:solidFill>
                  <a:srgbClr val="FFFFFF"/>
                </a:solidFill>
                <a:latin typeface="Calibri" panose="020F0502020204030204" pitchFamily="34" charset="0"/>
                <a:cs typeface="Calibri" panose="020F0502020204030204" pitchFamily="34" charset="0"/>
              </a:rPr>
              <a:t>(ROD’S QUESTION 1 from Wed., July 28)  “What was the first commandment Israel was given in Deuteronomy 6:4-5 (cf. Matthew 22:34-38)?  Were there reasons why the people of Israel should love God?  Why would it seem significant that this was mentioned before he discusses the place that God’s law should occupy in their daily lives (Deut. 6:6-9)?”</a:t>
            </a:r>
            <a:r>
              <a:rPr lang="en-US" sz="4000" b="1" dirty="0">
                <a:solidFill>
                  <a:srgbClr val="FFFFFF"/>
                </a:solidFill>
                <a:latin typeface="Calibri" panose="020F0502020204030204" pitchFamily="34" charset="0"/>
                <a:cs typeface="Calibri" panose="020F0502020204030204" pitchFamily="34" charset="0"/>
              </a:rPr>
              <a: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54892550"/>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55092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rgbClr val="FFFFFF"/>
                </a:solidFill>
                <a:latin typeface="Calibri" panose="020F0502020204030204" pitchFamily="34" charset="0"/>
                <a:cs typeface="Calibri" panose="020F0502020204030204" pitchFamily="34" charset="0"/>
              </a:rPr>
              <a:t>Josh. 24:14-15—”14  Now </a:t>
            </a:r>
            <a:r>
              <a:rPr lang="en-US" sz="3200" b="1" dirty="0">
                <a:solidFill>
                  <a:schemeClr val="bg1"/>
                </a:solidFill>
                <a:latin typeface="Calibri" panose="020F0502020204030204" pitchFamily="34" charset="0"/>
                <a:cs typeface="Calibri" panose="020F0502020204030204" pitchFamily="34" charset="0"/>
              </a:rPr>
              <a:t>therefore</a:t>
            </a:r>
            <a:r>
              <a:rPr lang="en-US" sz="3200" b="1" dirty="0">
                <a:solidFill>
                  <a:srgbClr val="FFFFFF"/>
                </a:solidFill>
                <a:latin typeface="Calibri" panose="020F0502020204030204" pitchFamily="34" charset="0"/>
                <a:cs typeface="Calibri" panose="020F0502020204030204" pitchFamily="34" charset="0"/>
              </a:rPr>
              <a:t> fear the LORD and serve him in sincerity and faithfulness.  </a:t>
            </a:r>
            <a:r>
              <a:rPr lang="en-US" sz="3200" b="1" u="sng" dirty="0">
                <a:solidFill>
                  <a:srgbClr val="FFFF00"/>
                </a:solidFill>
                <a:latin typeface="Calibri" panose="020F0502020204030204" pitchFamily="34" charset="0"/>
                <a:cs typeface="Calibri" panose="020F0502020204030204" pitchFamily="34" charset="0"/>
              </a:rPr>
              <a:t>Put away the gods that your fathers served</a:t>
            </a:r>
            <a:r>
              <a:rPr lang="en-US" sz="3200" b="1" dirty="0">
                <a:solidFill>
                  <a:srgbClr val="FFFFFF"/>
                </a:solidFill>
                <a:latin typeface="Calibri" panose="020F0502020204030204" pitchFamily="34" charset="0"/>
                <a:cs typeface="Calibri" panose="020F0502020204030204" pitchFamily="34" charset="0"/>
              </a:rPr>
              <a:t> beyond the River and in Egypt, and serve the LORD.  15  And if it is evil in your eyes to serve the LORD, choose this day who you will serve, whether the gods your fathers served in the region beyond the River, or the gods of the Amorites in whose land you dwell.  </a:t>
            </a:r>
            <a:r>
              <a:rPr lang="en-US" sz="3200" b="1" dirty="0">
                <a:solidFill>
                  <a:srgbClr val="FFFF00"/>
                </a:solidFill>
                <a:latin typeface="Calibri" panose="020F0502020204030204" pitchFamily="34" charset="0"/>
                <a:cs typeface="Calibri" panose="020F0502020204030204" pitchFamily="34" charset="0"/>
              </a:rPr>
              <a:t>But as for me and my house, we will serve the LORD.</a:t>
            </a:r>
            <a:r>
              <a:rPr lang="en-US" sz="3200" b="1" dirty="0">
                <a:solidFill>
                  <a:srgbClr val="FFFFFF"/>
                </a:solidFill>
                <a:latin typeface="Calibri" panose="020F0502020204030204" pitchFamily="34" charset="0"/>
                <a:cs typeface="Calibri" panose="020F0502020204030204" pitchFamily="34" charset="0"/>
              </a:rPr>
              <a:t>”  (ESV)</a:t>
            </a:r>
            <a:r>
              <a:rPr lang="en-US" sz="4000" b="1" dirty="0">
                <a:solidFill>
                  <a:srgbClr val="FFFFFF"/>
                </a:solidFill>
                <a:latin typeface="Calibri" panose="020F0502020204030204" pitchFamily="34" charset="0"/>
                <a:cs typeface="Calibri" panose="020F0502020204030204" pitchFamily="34" charset="0"/>
              </a:rPr>
              <a: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20042538"/>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49552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dirty="0">
                <a:solidFill>
                  <a:srgbClr val="FFFFFF"/>
                </a:solidFill>
                <a:latin typeface="Calibri" panose="020F0502020204030204" pitchFamily="34" charset="0"/>
                <a:cs typeface="Calibri" panose="020F0502020204030204" pitchFamily="34" charset="0"/>
              </a:rPr>
              <a:t>Josh. 24:19-20—”19  But Joshua said to the people, ‘You are not able to serve the LORD, for he is a holy God.  He is a jealous God; he will not forgive your transgressions or your sins.  20  If you forsake the LORD and serve foreign gods, then he will turn and do you harm and consume you, after having done you good.’”  (ESV)</a:t>
            </a:r>
            <a:r>
              <a:rPr lang="en-US" sz="4000" b="1" dirty="0">
                <a:solidFill>
                  <a:srgbClr val="FFFFFF"/>
                </a:solidFill>
                <a:latin typeface="Calibri" panose="020F0502020204030204" pitchFamily="34" charset="0"/>
                <a:cs typeface="Calibri" panose="020F0502020204030204" pitchFamily="34" charset="0"/>
              </a:rPr>
              <a: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41598705"/>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FFFFFF"/>
                </a:solidFill>
                <a:latin typeface="Calibri" panose="020F0502020204030204" pitchFamily="34" charset="0"/>
                <a:cs typeface="Calibri" panose="020F0502020204030204" pitchFamily="34" charset="0"/>
              </a:rPr>
              <a:t>QUESTION 4:  As Joshua neared the end of his life, how do you think he would have assessed the Israelites’ prospects for living successfully in the land and keeping the land long term?  What would he have viewed as reasons for optimism?  What might have concerned him?</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FFFFFF"/>
                </a:solidFill>
                <a:latin typeface="Calibri" panose="020F0502020204030204" pitchFamily="34" charset="0"/>
                <a:cs typeface="Calibri" panose="020F0502020204030204" pitchFamily="34" charset="0"/>
              </a:rPr>
              <a:t>REASONS FOR OPTIMISM:</a:t>
            </a:r>
          </a:p>
          <a:p>
            <a:pPr marL="1028700" lvl="1"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Israelites have taken large part of promised land.</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All major battles have been successfully fought.</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Are no remaining military threats anywhere in land.</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The land is at peace—Israelites have “rest on every side.”  (Josh. 21:44)</a:t>
            </a:r>
          </a:p>
          <a:p>
            <a:pPr marL="1028700" lvl="1"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Land has been divided, each tribe receiving its designated portion.</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(Presumably) Within the tribes, plots have been given to families, and land is being farmed.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564809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63709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FFFFFF"/>
                </a:solidFill>
                <a:latin typeface="Calibri" panose="020F0502020204030204" pitchFamily="34" charset="0"/>
                <a:cs typeface="Calibri" panose="020F0502020204030204" pitchFamily="34" charset="0"/>
              </a:rPr>
              <a:t>QUESTION 4 cont.:</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srgbClr val="FFFFFF"/>
                </a:solidFill>
                <a:latin typeface="Calibri" panose="020F0502020204030204" pitchFamily="34" charset="0"/>
                <a:cs typeface="Calibri" panose="020F0502020204030204" pitchFamily="34" charset="0"/>
              </a:rPr>
              <a:t>REASONS FOR OPTIMISM:</a:t>
            </a:r>
          </a:p>
          <a:p>
            <a:pPr marL="1028700" lvl="1"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The land is good, as the spies sent from Kadesh </a:t>
            </a:r>
            <a:r>
              <a:rPr lang="en-US" sz="2400" b="1" dirty="0" err="1">
                <a:solidFill>
                  <a:srgbClr val="FFFFFF"/>
                </a:solidFill>
                <a:latin typeface="Calibri" panose="020F0502020204030204" pitchFamily="34" charset="0"/>
                <a:cs typeface="Calibri" panose="020F0502020204030204" pitchFamily="34" charset="0"/>
              </a:rPr>
              <a:t>Barnea</a:t>
            </a:r>
            <a:r>
              <a:rPr lang="en-US" sz="2400" b="1" dirty="0">
                <a:solidFill>
                  <a:srgbClr val="FFFFFF"/>
                </a:solidFill>
                <a:latin typeface="Calibri" panose="020F0502020204030204" pitchFamily="34" charset="0"/>
                <a:cs typeface="Calibri" panose="020F0502020204030204" pitchFamily="34" charset="0"/>
              </a:rPr>
              <a:t> had said.</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Much of the land is excellent farmland.</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Plenty of good pastureland for livestock</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Israelites had moved into a developed land.</a:t>
            </a:r>
          </a:p>
          <a:p>
            <a:pPr marL="1943100" lvl="3"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Orchards, vineyards, fields were well-established.</a:t>
            </a:r>
          </a:p>
          <a:p>
            <a:pPr marL="1943100" lvl="3"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Almost all cities had been “move-in ready.”</a:t>
            </a:r>
          </a:p>
          <a:p>
            <a:pPr marL="1028700" lvl="1"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GOD IS THEIR KING; His law is their law.</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Law provides a fully organized, fully functioning framework for life as a nation and as individuals.</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Levites are dispersed throughout the land to teach and interpret the law.</a:t>
            </a:r>
          </a:p>
          <a:p>
            <a:pPr marL="571500" indent="-571500">
              <a:buFont typeface="Arial" panose="020B0604020202020204" pitchFamily="34" charset="0"/>
              <a:buChar char="•"/>
              <a:defRPr/>
            </a:pPr>
            <a:endParaRPr lang="en-US" sz="2400" b="1" dirty="0">
              <a:solidFill>
                <a:srgbClr val="FFFFFF"/>
              </a:solidFill>
              <a:latin typeface="Calibri" panose="020F0502020204030204" pitchFamily="34" charset="0"/>
              <a:cs typeface="Calibri" panose="020F0502020204030204" pitchFamily="34" charset="0"/>
            </a:endParaRPr>
          </a:p>
          <a:p>
            <a:pPr marL="1028700" lvl="1" indent="-571500">
              <a:buFont typeface="Wingdings" panose="05000000000000000000" pitchFamily="2" charset="2"/>
              <a:buChar char="Ø"/>
              <a:defRPr/>
            </a:pPr>
            <a:endParaRPr lang="en-US" sz="2400" b="1" dirty="0">
              <a:solidFill>
                <a:srgbClr val="FFFFFF"/>
              </a:solidFill>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99780301"/>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C19DE9-5D03-40A6-BB31-AF627CE84D53}"/>
              </a:ext>
            </a:extLst>
          </p:cNvPr>
          <p:cNvSpPr>
            <a:spLocks noGrp="1"/>
          </p:cNvSpPr>
          <p:nvPr>
            <p:ph type="title"/>
          </p:nvPr>
        </p:nvSpPr>
        <p:spPr>
          <a:xfrm>
            <a:off x="0" y="0"/>
            <a:ext cx="9144000" cy="6347534"/>
          </a:xfrm>
        </p:spPr>
        <p:txBody>
          <a:bodyPr/>
          <a:lstStyle/>
          <a:p>
            <a:endParaRPr lang="en-US" dirty="0"/>
          </a:p>
        </p:txBody>
      </p:sp>
      <p:sp>
        <p:nvSpPr>
          <p:cNvPr id="7" name="Text Placeholder 6">
            <a:extLst>
              <a:ext uri="{FF2B5EF4-FFF2-40B4-BE49-F238E27FC236}">
                <a16:creationId xmlns:a16="http://schemas.microsoft.com/office/drawing/2014/main" id="{AD3D8073-0AC0-481A-B427-2E75EFDF6981}"/>
              </a:ext>
            </a:extLst>
          </p:cNvPr>
          <p:cNvSpPr>
            <a:spLocks noGrp="1"/>
          </p:cNvSpPr>
          <p:nvPr>
            <p:ph type="body" idx="1"/>
          </p:nvPr>
        </p:nvSpPr>
        <p:spPr>
          <a:xfrm>
            <a:off x="0" y="6347534"/>
            <a:ext cx="9144000" cy="510466"/>
          </a:xfrm>
        </p:spPr>
        <p:txBody>
          <a:bodyPr>
            <a:normAutofit/>
          </a:bodyPr>
          <a:lstStyle/>
          <a:p>
            <a:pPr algn="ctr"/>
            <a:r>
              <a:rPr lang="en-US" b="1" dirty="0"/>
              <a:t>GALILEE—JEZREEL VALLEY</a:t>
            </a:r>
          </a:p>
        </p:txBody>
      </p:sp>
      <p:pic>
        <p:nvPicPr>
          <p:cNvPr id="11" name="Picture 10">
            <a:extLst>
              <a:ext uri="{FF2B5EF4-FFF2-40B4-BE49-F238E27FC236}">
                <a16:creationId xmlns:a16="http://schemas.microsoft.com/office/drawing/2014/main" id="{60EEEE61-32DB-479A-8C6B-8FB2EC149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347534"/>
          </a:xfrm>
          <a:prstGeom prst="rect">
            <a:avLst/>
          </a:prstGeom>
        </p:spPr>
      </p:pic>
      <p:sp>
        <p:nvSpPr>
          <p:cNvPr id="4" name="Slide Number Placeholder 3">
            <a:extLst>
              <a:ext uri="{FF2B5EF4-FFF2-40B4-BE49-F238E27FC236}">
                <a16:creationId xmlns:a16="http://schemas.microsoft.com/office/drawing/2014/main" id="{3190EFF2-E30E-477B-8B89-B3FF271AFF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7E7CC2-99DD-4ECE-84BA-0666E344C75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94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3"/>
          <p:cNvGrpSpPr>
            <a:grpSpLocks noGrp="1" noUngrp="1" noChangeAspect="1"/>
          </p:cNvGrpSpPr>
          <p:nvPr/>
        </p:nvGrpSpPr>
        <p:grpSpPr bwMode="auto">
          <a:xfrm>
            <a:off x="0" y="0"/>
            <a:ext cx="9144000" cy="6529388"/>
            <a:chOff x="685800" y="844550"/>
            <a:chExt cx="7772400" cy="5549900"/>
          </a:xfrm>
        </p:grpSpPr>
        <p:pic>
          <p:nvPicPr>
            <p:cNvPr id="20482" name="Picture 1" descr="Mt Gerizim, Shechem, and Mt Ebal from east, tb050106458"/>
            <p:cNvPicPr>
              <a:picLocks noRot="1" noChangeAspect="1" noMove="1" noResize="1"/>
            </p:cNvPicPr>
            <p:nvPr isPhoto="1"/>
          </p:nvPicPr>
          <p:blipFill>
            <a:blip r:embed="rId3" cstate="print"/>
            <a:srcRect/>
            <a:stretch>
              <a:fillRect/>
            </a:stretch>
          </p:blipFill>
          <p:spPr bwMode="auto">
            <a:xfrm>
              <a:off x="685800" y="844550"/>
              <a:ext cx="7772400" cy="5168900"/>
            </a:xfrm>
            <a:prstGeom prst="rect">
              <a:avLst/>
            </a:prstGeom>
            <a:noFill/>
            <a:ln w="9525">
              <a:noFill/>
              <a:miter lim="800000"/>
              <a:headEnd/>
              <a:tailEnd/>
            </a:ln>
          </p:spPr>
        </p:pic>
        <p:sp>
          <p:nvSpPr>
            <p:cNvPr id="20483" name="Rectangle 2"/>
            <p:cNvSpPr>
              <a:spLocks noChangeArrowheads="1"/>
            </p:cNvSpPr>
            <p:nvPr/>
          </p:nvSpPr>
          <p:spPr bwMode="auto">
            <a:xfrm>
              <a:off x="685800" y="6051714"/>
              <a:ext cx="7772400" cy="342736"/>
            </a:xfrm>
            <a:prstGeom prst="rect">
              <a:avLst/>
            </a:prstGeom>
            <a:noFill/>
            <a:ln w="9525">
              <a:noFill/>
              <a:miter lim="800000"/>
              <a:headEnd/>
              <a:tailEnd/>
            </a:ln>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Central Hill Country—Mt. Gerizim, Shechem, and Mt. Ebal from eas</a:t>
              </a:r>
              <a:r>
                <a:rPr kumimoji="0" lang="en-US" sz="2200" b="0"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mn-cs"/>
                </a:rPr>
                <a:t>t</a:t>
              </a:r>
            </a:p>
          </p:txBody>
        </p:sp>
      </p:grpSp>
      <p:sp>
        <p:nvSpPr>
          <p:cNvPr id="4" name="Slide Number Placeholder 3">
            <a:extLst>
              <a:ext uri="{FF2B5EF4-FFF2-40B4-BE49-F238E27FC236}">
                <a16:creationId xmlns:a16="http://schemas.microsoft.com/office/drawing/2014/main" id="{DCC69F58-9DC2-4A15-A280-4B697B2983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24C39-36C3-4938-9E69-E238935C8B13}" type="slidenum">
              <a:rPr kumimoji="0" lang="en-US" sz="1400" b="0" i="0" u="none" strike="noStrike" kern="1200" cap="none" spc="0" normalizeH="0" baseline="0" noProof="0" smtClean="0">
                <a:ln>
                  <a:noFill/>
                </a:ln>
                <a:solidFill>
                  <a:srgbClr val="000000"/>
                </a:solidFill>
                <a:effectLst/>
                <a:uLnTx/>
                <a:uFillTx/>
                <a:latin typeface="Calibri" pitchFamily="34" charset="0"/>
                <a:ea typeface="ＭＳ Ｐゴシック" charset="-128"/>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rgbClr val="000000"/>
              </a:solidFill>
              <a:effectLst/>
              <a:uLnTx/>
              <a:uFillTx/>
              <a:latin typeface="Calibri" pitchFamily="34" charset="0"/>
              <a:ea typeface="ＭＳ Ｐゴシック"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9">
            <a:extLst>
              <a:ext uri="{FF2B5EF4-FFF2-40B4-BE49-F238E27FC236}">
                <a16:creationId xmlns:a16="http://schemas.microsoft.com/office/drawing/2014/main" id="{997A4844-007E-482C-8CD5-316126F34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5275"/>
            <a:ext cx="7772400"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Oval 5">
            <a:extLst>
              <a:ext uri="{FF2B5EF4-FFF2-40B4-BE49-F238E27FC236}">
                <a16:creationId xmlns:a16="http://schemas.microsoft.com/office/drawing/2014/main" id="{E7A7E7E1-D47C-4878-8591-8A809F8EF2BE}"/>
              </a:ext>
            </a:extLst>
          </p:cNvPr>
          <p:cNvSpPr>
            <a:spLocks noChangeArrowheads="1"/>
          </p:cNvSpPr>
          <p:nvPr/>
        </p:nvSpPr>
        <p:spPr bwMode="auto">
          <a:xfrm>
            <a:off x="4343400" y="5705475"/>
            <a:ext cx="1143000" cy="457200"/>
          </a:xfrm>
          <a:prstGeom prst="ellipse">
            <a:avLst/>
          </a:prstGeom>
          <a:solidFill>
            <a:schemeClr val="tx1">
              <a:alpha val="32156"/>
            </a:schemeClr>
          </a:solidFill>
          <a:ln w="9525">
            <a:solidFill>
              <a:schemeClr val="tx1"/>
            </a:solidFill>
            <a:round/>
            <a:headEnd/>
            <a:tailEnd/>
          </a:ln>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8196" name="Oval 6">
            <a:extLst>
              <a:ext uri="{FF2B5EF4-FFF2-40B4-BE49-F238E27FC236}">
                <a16:creationId xmlns:a16="http://schemas.microsoft.com/office/drawing/2014/main" id="{DA4A1622-D071-4F0A-AB6A-BFAA269BEDF3}"/>
              </a:ext>
            </a:extLst>
          </p:cNvPr>
          <p:cNvSpPr>
            <a:spLocks noChangeArrowheads="1"/>
          </p:cNvSpPr>
          <p:nvPr/>
        </p:nvSpPr>
        <p:spPr bwMode="auto">
          <a:xfrm>
            <a:off x="4876800" y="3419475"/>
            <a:ext cx="1295400" cy="381000"/>
          </a:xfrm>
          <a:prstGeom prst="ellipse">
            <a:avLst/>
          </a:prstGeom>
          <a:solidFill>
            <a:schemeClr val="tx1">
              <a:alpha val="32156"/>
            </a:schemeClr>
          </a:solidFill>
          <a:ln w="9525">
            <a:solidFill>
              <a:schemeClr val="tx1"/>
            </a:solidFill>
            <a:round/>
            <a:headEnd/>
            <a:tailEnd/>
          </a:ln>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8197" name="Oval 7">
            <a:extLst>
              <a:ext uri="{FF2B5EF4-FFF2-40B4-BE49-F238E27FC236}">
                <a16:creationId xmlns:a16="http://schemas.microsoft.com/office/drawing/2014/main" id="{2286879C-FF92-44D3-B72D-AEF652860280}"/>
              </a:ext>
            </a:extLst>
          </p:cNvPr>
          <p:cNvSpPr>
            <a:spLocks noChangeArrowheads="1"/>
          </p:cNvSpPr>
          <p:nvPr/>
        </p:nvSpPr>
        <p:spPr bwMode="auto">
          <a:xfrm>
            <a:off x="7162800" y="4867275"/>
            <a:ext cx="990600" cy="457200"/>
          </a:xfrm>
          <a:prstGeom prst="ellipse">
            <a:avLst/>
          </a:prstGeom>
          <a:solidFill>
            <a:schemeClr val="tx1">
              <a:alpha val="32156"/>
            </a:schemeClr>
          </a:solidFill>
          <a:ln w="9525">
            <a:solidFill>
              <a:schemeClr val="tx1"/>
            </a:solidFill>
            <a:round/>
            <a:headEnd/>
            <a:tailEnd/>
          </a:ln>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8198" name="Oval 8">
            <a:extLst>
              <a:ext uri="{FF2B5EF4-FFF2-40B4-BE49-F238E27FC236}">
                <a16:creationId xmlns:a16="http://schemas.microsoft.com/office/drawing/2014/main" id="{63BB934A-C694-41B5-B483-5487360E4D16}"/>
              </a:ext>
            </a:extLst>
          </p:cNvPr>
          <p:cNvSpPr>
            <a:spLocks noChangeArrowheads="1"/>
          </p:cNvSpPr>
          <p:nvPr/>
        </p:nvSpPr>
        <p:spPr bwMode="auto">
          <a:xfrm>
            <a:off x="6629400" y="2124075"/>
            <a:ext cx="1828800" cy="533400"/>
          </a:xfrm>
          <a:prstGeom prst="ellipse">
            <a:avLst/>
          </a:prstGeom>
          <a:solidFill>
            <a:schemeClr val="tx1">
              <a:alpha val="32156"/>
            </a:schemeClr>
          </a:solidFill>
          <a:ln w="9525">
            <a:solidFill>
              <a:schemeClr val="tx1"/>
            </a:solidFill>
            <a:round/>
            <a:headEnd/>
            <a:tailEnd/>
          </a:ln>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8199" name="Oval 9">
            <a:extLst>
              <a:ext uri="{FF2B5EF4-FFF2-40B4-BE49-F238E27FC236}">
                <a16:creationId xmlns:a16="http://schemas.microsoft.com/office/drawing/2014/main" id="{03DF7DDB-3630-448A-BAA3-2FFABBBE4613}"/>
              </a:ext>
            </a:extLst>
          </p:cNvPr>
          <p:cNvSpPr>
            <a:spLocks noChangeArrowheads="1"/>
          </p:cNvSpPr>
          <p:nvPr/>
        </p:nvSpPr>
        <p:spPr bwMode="auto">
          <a:xfrm>
            <a:off x="5943600" y="295275"/>
            <a:ext cx="1219200" cy="457200"/>
          </a:xfrm>
          <a:prstGeom prst="ellipse">
            <a:avLst/>
          </a:prstGeom>
          <a:solidFill>
            <a:schemeClr val="tx1">
              <a:alpha val="32156"/>
            </a:schemeClr>
          </a:solidFill>
          <a:ln w="9525">
            <a:solidFill>
              <a:schemeClr val="tx1"/>
            </a:solidFill>
            <a:round/>
            <a:headEnd/>
            <a:tailEnd/>
          </a:ln>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8200" name="Oval 10">
            <a:extLst>
              <a:ext uri="{FF2B5EF4-FFF2-40B4-BE49-F238E27FC236}">
                <a16:creationId xmlns:a16="http://schemas.microsoft.com/office/drawing/2014/main" id="{E0CF0B29-0CC5-489E-A3E9-04F0CAF12C84}"/>
              </a:ext>
            </a:extLst>
          </p:cNvPr>
          <p:cNvSpPr>
            <a:spLocks noChangeArrowheads="1"/>
          </p:cNvSpPr>
          <p:nvPr/>
        </p:nvSpPr>
        <p:spPr bwMode="auto">
          <a:xfrm>
            <a:off x="7086600" y="1133475"/>
            <a:ext cx="914400" cy="533400"/>
          </a:xfrm>
          <a:prstGeom prst="ellipse">
            <a:avLst/>
          </a:prstGeom>
          <a:solidFill>
            <a:schemeClr val="tx1">
              <a:alpha val="32156"/>
            </a:schemeClr>
          </a:solidFill>
          <a:ln w="9525">
            <a:solidFill>
              <a:schemeClr val="tx1"/>
            </a:solidFill>
            <a:round/>
            <a:headEnd/>
            <a:tailEnd/>
          </a:ln>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8201" name="Rectangle 17">
            <a:extLst>
              <a:ext uri="{FF2B5EF4-FFF2-40B4-BE49-F238E27FC236}">
                <a16:creationId xmlns:a16="http://schemas.microsoft.com/office/drawing/2014/main" id="{59FF8EBA-12FB-4CE0-9350-179DB2184C72}"/>
              </a:ext>
            </a:extLst>
          </p:cNvPr>
          <p:cNvSpPr>
            <a:spLocks noChangeArrowheads="1"/>
          </p:cNvSpPr>
          <p:nvPr/>
        </p:nvSpPr>
        <p:spPr bwMode="auto">
          <a:xfrm>
            <a:off x="0" y="0"/>
            <a:ext cx="91440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8202" name="Rectangle 18">
            <a:extLst>
              <a:ext uri="{FF2B5EF4-FFF2-40B4-BE49-F238E27FC236}">
                <a16:creationId xmlns:a16="http://schemas.microsoft.com/office/drawing/2014/main" id="{8BEF8F0D-A788-462F-886A-944A6B526E64}"/>
              </a:ext>
            </a:extLst>
          </p:cNvPr>
          <p:cNvSpPr>
            <a:spLocks noChangeArrowheads="1"/>
          </p:cNvSpPr>
          <p:nvPr/>
        </p:nvSpPr>
        <p:spPr bwMode="auto">
          <a:xfrm>
            <a:off x="0" y="6705600"/>
            <a:ext cx="9144000" cy="152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12308" name="Text Box 20">
            <a:extLst>
              <a:ext uri="{FF2B5EF4-FFF2-40B4-BE49-F238E27FC236}">
                <a16:creationId xmlns:a16="http://schemas.microsoft.com/office/drawing/2014/main" id="{5F0903B0-A1BD-4061-BC80-E4B274CEC1E5}"/>
              </a:ext>
            </a:extLst>
          </p:cNvPr>
          <p:cNvSpPr txBox="1">
            <a:spLocks noChangeArrowheads="1"/>
          </p:cNvSpPr>
          <p:nvPr/>
        </p:nvSpPr>
        <p:spPr bwMode="auto">
          <a:xfrm>
            <a:off x="762000" y="990600"/>
            <a:ext cx="3429000" cy="57943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Cities of Refuge</a:t>
            </a:r>
          </a:p>
        </p:txBody>
      </p:sp>
      <p:sp>
        <p:nvSpPr>
          <p:cNvPr id="12301" name="Text Box 13">
            <a:extLst>
              <a:ext uri="{FF2B5EF4-FFF2-40B4-BE49-F238E27FC236}">
                <a16:creationId xmlns:a16="http://schemas.microsoft.com/office/drawing/2014/main" id="{19288601-D38A-4638-A4F2-48E0235C882E}"/>
              </a:ext>
            </a:extLst>
          </p:cNvPr>
          <p:cNvSpPr txBox="1">
            <a:spLocks noChangeArrowheads="1"/>
          </p:cNvSpPr>
          <p:nvPr/>
        </p:nvSpPr>
        <p:spPr bwMode="auto">
          <a:xfrm>
            <a:off x="0" y="6126163"/>
            <a:ext cx="9144000" cy="400110"/>
          </a:xfrm>
          <a:prstGeom prst="rect">
            <a:avLst/>
          </a:prstGeom>
          <a:solidFill>
            <a:srgbClr val="142615"/>
          </a:solid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Late </a:t>
            </a:r>
            <a:r>
              <a:rPr lang="en-US" sz="2000" dirty="0">
                <a:solidFill>
                  <a:srgbClr val="FFFFFF"/>
                </a:solidFill>
                <a:effectLst>
                  <a:outerShdw blurRad="38100" dist="38100" dir="2700000" algn="tl">
                    <a:srgbClr val="000000">
                      <a:alpha val="43137"/>
                    </a:srgbClr>
                  </a:outerShdw>
                </a:effectLst>
                <a:latin typeface="Arial"/>
              </a:rPr>
              <a:t>in Joshua’s life, Israelites were living in many cities.</a:t>
            </a:r>
            <a:endPar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8205" name="Rectangle 15">
            <a:extLst>
              <a:ext uri="{FF2B5EF4-FFF2-40B4-BE49-F238E27FC236}">
                <a16:creationId xmlns:a16="http://schemas.microsoft.com/office/drawing/2014/main" id="{A26A72D1-83E1-4FFE-A705-737DCAFEC3CA}"/>
              </a:ext>
            </a:extLst>
          </p:cNvPr>
          <p:cNvSpPr>
            <a:spLocks noChangeArrowheads="1"/>
          </p:cNvSpPr>
          <p:nvPr/>
        </p:nvSpPr>
        <p:spPr bwMode="auto">
          <a:xfrm>
            <a:off x="0" y="0"/>
            <a:ext cx="1524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
        <p:nvSpPr>
          <p:cNvPr id="8206" name="Rectangle 16">
            <a:extLst>
              <a:ext uri="{FF2B5EF4-FFF2-40B4-BE49-F238E27FC236}">
                <a16:creationId xmlns:a16="http://schemas.microsoft.com/office/drawing/2014/main" id="{B0C653D5-531B-4020-9650-9B5DB4E9EA53}"/>
              </a:ext>
            </a:extLst>
          </p:cNvPr>
          <p:cNvSpPr>
            <a:spLocks noChangeArrowheads="1"/>
          </p:cNvSpPr>
          <p:nvPr/>
        </p:nvSpPr>
        <p:spPr bwMode="auto">
          <a:xfrm>
            <a:off x="8991600" y="0"/>
            <a:ext cx="1524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Souvenir Lt BT" pitchFamily="18" charset="0"/>
              </a:defRPr>
            </a:lvl1pPr>
            <a:lvl2pPr marL="742950" indent="-285750" eaLnBrk="0" hangingPunct="0">
              <a:defRPr sz="3200">
                <a:solidFill>
                  <a:schemeClr val="tx1"/>
                </a:solidFill>
                <a:latin typeface="Souvenir Lt BT" pitchFamily="18" charset="0"/>
              </a:defRPr>
            </a:lvl2pPr>
            <a:lvl3pPr marL="1143000" indent="-228600" eaLnBrk="0" hangingPunct="0">
              <a:defRPr sz="3200">
                <a:solidFill>
                  <a:schemeClr val="tx1"/>
                </a:solidFill>
                <a:latin typeface="Souvenir Lt BT" pitchFamily="18" charset="0"/>
              </a:defRPr>
            </a:lvl3pPr>
            <a:lvl4pPr marL="1600200" indent="-228600" eaLnBrk="0" hangingPunct="0">
              <a:defRPr sz="3200">
                <a:solidFill>
                  <a:schemeClr val="tx1"/>
                </a:solidFill>
                <a:latin typeface="Souvenir Lt BT" pitchFamily="18" charset="0"/>
              </a:defRPr>
            </a:lvl4pPr>
            <a:lvl5pPr marL="2057400" indent="-228600" eaLnBrk="0" hangingPunct="0">
              <a:defRPr sz="3200">
                <a:solidFill>
                  <a:schemeClr val="tx1"/>
                </a:solidFill>
                <a:latin typeface="Souvenir Lt BT" pitchFamily="18" charset="0"/>
              </a:defRPr>
            </a:lvl5pPr>
            <a:lvl6pPr marL="2514600" indent="-228600" eaLnBrk="0" fontAlgn="base" hangingPunct="0">
              <a:spcBef>
                <a:spcPct val="0"/>
              </a:spcBef>
              <a:spcAft>
                <a:spcPct val="0"/>
              </a:spcAft>
              <a:defRPr sz="3200">
                <a:solidFill>
                  <a:schemeClr val="tx1"/>
                </a:solidFill>
                <a:latin typeface="Souvenir Lt BT" pitchFamily="18" charset="0"/>
              </a:defRPr>
            </a:lvl6pPr>
            <a:lvl7pPr marL="2971800" indent="-228600" eaLnBrk="0" fontAlgn="base" hangingPunct="0">
              <a:spcBef>
                <a:spcPct val="0"/>
              </a:spcBef>
              <a:spcAft>
                <a:spcPct val="0"/>
              </a:spcAft>
              <a:defRPr sz="3200">
                <a:solidFill>
                  <a:schemeClr val="tx1"/>
                </a:solidFill>
                <a:latin typeface="Souvenir Lt BT" pitchFamily="18" charset="0"/>
              </a:defRPr>
            </a:lvl7pPr>
            <a:lvl8pPr marL="3429000" indent="-228600" eaLnBrk="0" fontAlgn="base" hangingPunct="0">
              <a:spcBef>
                <a:spcPct val="0"/>
              </a:spcBef>
              <a:spcAft>
                <a:spcPct val="0"/>
              </a:spcAft>
              <a:defRPr sz="3200">
                <a:solidFill>
                  <a:schemeClr val="tx1"/>
                </a:solidFill>
                <a:latin typeface="Souvenir Lt BT" pitchFamily="18" charset="0"/>
              </a:defRPr>
            </a:lvl8pPr>
            <a:lvl9pPr marL="3886200" indent="-228600" eaLnBrk="0" fontAlgn="base" hangingPunct="0">
              <a:spcBef>
                <a:spcPct val="0"/>
              </a:spcBef>
              <a:spcAft>
                <a:spcPct val="0"/>
              </a:spcAft>
              <a:defRPr sz="3200">
                <a:solidFill>
                  <a:schemeClr val="tx1"/>
                </a:solidFill>
                <a:latin typeface="Souvenir Lt BT"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FFFFFF"/>
              </a:solidFill>
              <a:effectLst/>
              <a:uLnTx/>
              <a:uFillTx/>
              <a:latin typeface="Souvenir Lt BT" pitchFamily="18" charset="0"/>
              <a:ea typeface="+mn-ea"/>
              <a:cs typeface="+mn-cs"/>
            </a:endParaRPr>
          </a:p>
        </p:txBody>
      </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63709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QUESTION 5:  Why—for what purpose—had the men of Reuben, Gad and the half tribe of Manasseh built the altar by the Jordan?</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Said their intent was to prevent a future claim of those west of the Jordan that the LORD intended the river to be a boundary between them and those east of the river.</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 MAJOR CONCERN:  Those west of the Jordan would take the view that those east of the river had “no portion in the LORD.” </a:t>
            </a:r>
          </a:p>
          <a:p>
            <a:pPr marL="914400" marR="0" lvl="1"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And</a:t>
            </a: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that as a result, the children of those east of the river would “cease to worship the LORD.” (Josh. 22:25)</a:t>
            </a:r>
          </a:p>
          <a:p>
            <a:pPr marL="914400" marR="0" lvl="1"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MAIN CONCERN WAS FOR GENERATIONS TO FOLLOW.</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This altar was to serve as a reminder—”…a witness between us and you, and between our generations after us, that we do perform the service of the LORD </a:t>
            </a:r>
            <a:r>
              <a:rPr kumimoji="0" lang="en-US" sz="2400" b="1" i="1"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in his presence</a:t>
            </a: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with our burnt offerings and sacrifices and peace offerings, so your children will not say to our children in time to come, ‘You have no portion in the LORD.’”  (Josh. 22:27) (ESV)</a:t>
            </a:r>
          </a:p>
        </p:txBody>
      </p:sp>
    </p:spTree>
    <p:extLst>
      <p:ext uri="{BB962C8B-B14F-4D97-AF65-F5344CB8AC3E}">
        <p14:creationId xmlns:p14="http://schemas.microsoft.com/office/powerpoint/2010/main" val="2083788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63709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FFFFFF"/>
                </a:solidFill>
                <a:latin typeface="Calibri" panose="020F0502020204030204" pitchFamily="34" charset="0"/>
                <a:cs typeface="Calibri" panose="020F0502020204030204" pitchFamily="34" charset="0"/>
              </a:rPr>
              <a:t>QUESTION 4 cont.:</a:t>
            </a:r>
          </a:p>
          <a:p>
            <a:pPr marL="571500"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REASONS FOR CONCERN:</a:t>
            </a:r>
          </a:p>
          <a:p>
            <a:pPr marL="1028700" lvl="1"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Joshua knows that some Israelites are, in fact, serving “other gods.”  (Josh. 24:14)</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BIG PROBLEM</a:t>
            </a:r>
          </a:p>
          <a:p>
            <a:pPr marL="1028700" lvl="1"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No longer one man leading the entire nation, as Moses and Joshua had done.</a:t>
            </a:r>
          </a:p>
          <a:p>
            <a:pPr marL="1028700" lvl="1"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Have been signs that tribal leadership is lacking.</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Leaders of last 7 tribes to get land allotments had seemed reluctant to take land—lacked initiative and leadership qualities.</a:t>
            </a:r>
          </a:p>
          <a:p>
            <a:pPr marL="1028700" lvl="1"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Many Canaanites remain in land, and driving them out will take time and effort. </a:t>
            </a:r>
          </a:p>
          <a:p>
            <a:pPr marL="1028700" lvl="1"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Ominously, there have been examples of laxity in driving the Canaanites out of the land.</a:t>
            </a:r>
          </a:p>
          <a:p>
            <a:pPr marL="1028700" lvl="1" indent="-571500">
              <a:buFont typeface="Wingdings" panose="05000000000000000000" pitchFamily="2" charset="2"/>
              <a:buChar char="Ø"/>
              <a:defRPr/>
            </a:pPr>
            <a:endParaRPr lang="en-US" sz="2400" b="1" dirty="0">
              <a:solidFill>
                <a:srgbClr val="FFFFFF"/>
              </a:solidFill>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270011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FFFFFF"/>
                </a:solidFill>
                <a:latin typeface="Calibri" panose="020F0502020204030204" pitchFamily="34" charset="0"/>
                <a:cs typeface="Calibri" panose="020F0502020204030204" pitchFamily="34" charset="0"/>
              </a:rPr>
              <a:t>QUESTION 4 cont.:</a:t>
            </a:r>
          </a:p>
          <a:p>
            <a:pPr marL="571500"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REASONS FOR CONCERN:</a:t>
            </a:r>
          </a:p>
          <a:p>
            <a:pPr marL="1028700" lvl="1"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(laxity in driving Canaanites out)</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The problem is not that many Canaanites are still present—Moses had said that driving them out would be gradual (”little by little”).  (See Deut. 7:22-24)</a:t>
            </a:r>
          </a:p>
          <a:p>
            <a:pPr marL="1485900" lvl="2"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The problem was that in a number of places, Israelites were living side by side with Canaanites—which God had repeatedly and emphatically forbidden.</a:t>
            </a:r>
          </a:p>
          <a:p>
            <a:pPr marL="571500" indent="-571500">
              <a:buFont typeface="Arial" panose="020B0604020202020204" pitchFamily="34" charset="0"/>
              <a:buChar char="•"/>
              <a:defRPr/>
            </a:pPr>
            <a:r>
              <a:rPr lang="en-US" sz="2400" b="1" dirty="0">
                <a:solidFill>
                  <a:srgbClr val="FFFFFF"/>
                </a:solidFill>
                <a:latin typeface="Calibri" panose="020F0502020204030204" pitchFamily="34" charset="0"/>
                <a:cs typeface="Calibri" panose="020F0502020204030204" pitchFamily="34" charset="0"/>
              </a:rPr>
              <a:t>In a few areas, adversaries still have total control over large areas of the land.</a:t>
            </a:r>
          </a:p>
          <a:p>
            <a:pPr marL="1028700" lvl="1" indent="-571500">
              <a:buFont typeface="Wingdings" panose="05000000000000000000" pitchFamily="2" charset="2"/>
              <a:buChar char="Ø"/>
              <a:defRPr/>
            </a:pPr>
            <a:r>
              <a:rPr lang="en-US" sz="2400" b="1" dirty="0">
                <a:solidFill>
                  <a:srgbClr val="FFFFFF"/>
                </a:solidFill>
                <a:latin typeface="Calibri" panose="020F0502020204030204" pitchFamily="34" charset="0"/>
                <a:cs typeface="Calibri" panose="020F0502020204030204" pitchFamily="34" charset="0"/>
              </a:rPr>
              <a:t>Main example:  Philistine coastal plain</a:t>
            </a:r>
          </a:p>
          <a:p>
            <a:pPr marL="1028700" lvl="1" indent="-571500">
              <a:buFont typeface="Wingdings" panose="05000000000000000000" pitchFamily="2" charset="2"/>
              <a:buChar char="Ø"/>
              <a:defRPr/>
            </a:pPr>
            <a:endParaRPr lang="en-US" sz="2400" b="1" dirty="0">
              <a:solidFill>
                <a:srgbClr val="FFFFFF"/>
              </a:solidFill>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51551754"/>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2" name="Picture 18">
            <a:extLst>
              <a:ext uri="{FF2B5EF4-FFF2-40B4-BE49-F238E27FC236}">
                <a16:creationId xmlns:a16="http://schemas.microsoft.com/office/drawing/2014/main" id="{BFBC9BBE-C36D-427A-B651-B05998E2B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362200"/>
            <a:ext cx="6324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a:extLst>
              <a:ext uri="{FF2B5EF4-FFF2-40B4-BE49-F238E27FC236}">
                <a16:creationId xmlns:a16="http://schemas.microsoft.com/office/drawing/2014/main" id="{6BC95F9A-9653-4BA9-895B-B8AB3AD99293}"/>
              </a:ext>
            </a:extLst>
          </p:cNvPr>
          <p:cNvSpPr>
            <a:spLocks noGrp="1" noChangeArrowheads="1"/>
          </p:cNvSpPr>
          <p:nvPr>
            <p:ph type="body" idx="1"/>
          </p:nvPr>
        </p:nvSpPr>
        <p:spPr>
          <a:xfrm>
            <a:off x="381000" y="1295400"/>
            <a:ext cx="8382000" cy="990600"/>
          </a:xfrm>
        </p:spPr>
        <p:txBody>
          <a:bodyPr/>
          <a:lstStyle/>
          <a:p>
            <a:pPr eaLnBrk="1" hangingPunct="1"/>
            <a:r>
              <a:rPr lang="en-US" altLang="en-US" sz="2600" dirty="0"/>
              <a:t>1900-2000 years before Christ, Abraham had left Ur and gone to Haran.</a:t>
            </a:r>
            <a:r>
              <a:rPr lang="en-US" altLang="en-US" sz="2800" dirty="0"/>
              <a:t> </a:t>
            </a:r>
          </a:p>
          <a:p>
            <a:pPr eaLnBrk="1" hangingPunct="1">
              <a:buFont typeface="Arial" panose="020B0604020202020204" pitchFamily="34" charset="0"/>
              <a:buChar char="•"/>
            </a:pPr>
            <a:r>
              <a:rPr lang="en-US" altLang="en-US" sz="2600" dirty="0"/>
              <a:t>From </a:t>
            </a:r>
          </a:p>
          <a:p>
            <a:pPr marL="0" indent="0" eaLnBrk="1" hangingPunct="1">
              <a:buNone/>
            </a:pPr>
            <a:r>
              <a:rPr lang="en-US" altLang="en-US" sz="2600" dirty="0"/>
              <a:t>   Haran, he</a:t>
            </a:r>
          </a:p>
          <a:p>
            <a:pPr marL="0" indent="0" eaLnBrk="1" hangingPunct="1">
              <a:buNone/>
            </a:pPr>
            <a:r>
              <a:rPr lang="en-US" altLang="en-US" sz="2600" dirty="0"/>
              <a:t>   would go</a:t>
            </a:r>
            <a:br>
              <a:rPr lang="en-US" altLang="en-US" sz="2600" dirty="0"/>
            </a:br>
            <a:r>
              <a:rPr lang="en-US" altLang="en-US" sz="2600" dirty="0"/>
              <a:t>   to a land</a:t>
            </a:r>
            <a:br>
              <a:rPr lang="en-US" altLang="en-US" sz="2600" dirty="0"/>
            </a:br>
            <a:r>
              <a:rPr lang="en-US" altLang="en-US" sz="2600" dirty="0"/>
              <a:t>   God would</a:t>
            </a:r>
            <a:br>
              <a:rPr lang="en-US" altLang="en-US" sz="2600" dirty="0"/>
            </a:br>
            <a:r>
              <a:rPr lang="en-US" altLang="en-US" sz="2600" dirty="0"/>
              <a:t>   show him.</a:t>
            </a:r>
          </a:p>
        </p:txBody>
      </p:sp>
      <p:sp>
        <p:nvSpPr>
          <p:cNvPr id="6147" name="Rectangle 3">
            <a:extLst>
              <a:ext uri="{FF2B5EF4-FFF2-40B4-BE49-F238E27FC236}">
                <a16:creationId xmlns:a16="http://schemas.microsoft.com/office/drawing/2014/main" id="{B8AAA31F-8E15-4F7E-B29B-9AAC7BE270B3}"/>
              </a:ext>
            </a:extLst>
          </p:cNvPr>
          <p:cNvSpPr>
            <a:spLocks noChangeArrowheads="1"/>
          </p:cNvSpPr>
          <p:nvPr/>
        </p:nvSpPr>
        <p:spPr bwMode="auto">
          <a:xfrm>
            <a:off x="304800" y="228600"/>
            <a:ext cx="8534400" cy="9906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996633"/>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Abraham – Called to Serve</a:t>
            </a:r>
          </a:p>
        </p:txBody>
      </p:sp>
      <p:sp>
        <p:nvSpPr>
          <p:cNvPr id="7173" name="Rectangle 4">
            <a:extLst>
              <a:ext uri="{FF2B5EF4-FFF2-40B4-BE49-F238E27FC236}">
                <a16:creationId xmlns:a16="http://schemas.microsoft.com/office/drawing/2014/main" id="{689B3019-A301-438E-862D-9ACE0CAD5AE8}"/>
              </a:ext>
            </a:extLst>
          </p:cNvPr>
          <p:cNvSpPr>
            <a:spLocks noChangeArrowheads="1"/>
          </p:cNvSpPr>
          <p:nvPr/>
        </p:nvSpPr>
        <p:spPr bwMode="auto">
          <a:xfrm>
            <a:off x="0" y="0"/>
            <a:ext cx="3048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4" name="Rectangle 5">
            <a:extLst>
              <a:ext uri="{FF2B5EF4-FFF2-40B4-BE49-F238E27FC236}">
                <a16:creationId xmlns:a16="http://schemas.microsoft.com/office/drawing/2014/main" id="{A0146223-AE0E-48C2-A070-7C1F3B047854}"/>
              </a:ext>
            </a:extLst>
          </p:cNvPr>
          <p:cNvSpPr>
            <a:spLocks noChangeArrowheads="1"/>
          </p:cNvSpPr>
          <p:nvPr/>
        </p:nvSpPr>
        <p:spPr bwMode="auto">
          <a:xfrm>
            <a:off x="8839200" y="0"/>
            <a:ext cx="3048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5" name="Rectangle 6">
            <a:extLst>
              <a:ext uri="{FF2B5EF4-FFF2-40B4-BE49-F238E27FC236}">
                <a16:creationId xmlns:a16="http://schemas.microsoft.com/office/drawing/2014/main" id="{1308AFA0-7039-4150-9874-1B1390A8673D}"/>
              </a:ext>
            </a:extLst>
          </p:cNvPr>
          <p:cNvSpPr>
            <a:spLocks noChangeArrowheads="1"/>
          </p:cNvSpPr>
          <p:nvPr/>
        </p:nvSpPr>
        <p:spPr bwMode="auto">
          <a:xfrm rot="5400000">
            <a:off x="4419600" y="-4419600"/>
            <a:ext cx="304800" cy="9144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6" name="Rectangle 7">
            <a:extLst>
              <a:ext uri="{FF2B5EF4-FFF2-40B4-BE49-F238E27FC236}">
                <a16:creationId xmlns:a16="http://schemas.microsoft.com/office/drawing/2014/main" id="{36C63FE0-4798-4B12-ACA7-7F9CF39CE2D3}"/>
              </a:ext>
            </a:extLst>
          </p:cNvPr>
          <p:cNvSpPr>
            <a:spLocks noChangeArrowheads="1"/>
          </p:cNvSpPr>
          <p:nvPr/>
        </p:nvSpPr>
        <p:spPr bwMode="auto">
          <a:xfrm rot="5400000">
            <a:off x="4419600" y="2133600"/>
            <a:ext cx="304800" cy="9144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52" name="Line 8">
            <a:extLst>
              <a:ext uri="{FF2B5EF4-FFF2-40B4-BE49-F238E27FC236}">
                <a16:creationId xmlns:a16="http://schemas.microsoft.com/office/drawing/2014/main" id="{A9FB65C9-D37B-4EDB-A6E0-92498C6D0459}"/>
              </a:ext>
            </a:extLst>
          </p:cNvPr>
          <p:cNvSpPr>
            <a:spLocks noChangeShapeType="1"/>
          </p:cNvSpPr>
          <p:nvPr/>
        </p:nvSpPr>
        <p:spPr bwMode="auto">
          <a:xfrm>
            <a:off x="457200" y="1219200"/>
            <a:ext cx="8229600" cy="0"/>
          </a:xfrm>
          <a:prstGeom prst="line">
            <a:avLst/>
          </a:prstGeom>
          <a:noFill/>
          <a:ln w="38100">
            <a:solidFill>
              <a:srgbClr val="996633"/>
            </a:solidFill>
            <a:round/>
            <a:headEnd/>
            <a:tailEnd/>
          </a:ln>
          <a:effectLst>
            <a:outerShdw dist="35921" dir="2700000" algn="ctr" rotWithShape="0">
              <a:srgbClr val="FFCC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54" name="AutoShape 10">
            <a:extLst>
              <a:ext uri="{FF2B5EF4-FFF2-40B4-BE49-F238E27FC236}">
                <a16:creationId xmlns:a16="http://schemas.microsoft.com/office/drawing/2014/main" id="{843B70D5-28E6-4C83-BAB6-73CADBAF7B2F}"/>
              </a:ext>
            </a:extLst>
          </p:cNvPr>
          <p:cNvSpPr>
            <a:spLocks noChangeArrowheads="1"/>
          </p:cNvSpPr>
          <p:nvPr/>
        </p:nvSpPr>
        <p:spPr bwMode="auto">
          <a:xfrm>
            <a:off x="7086600" y="3986213"/>
            <a:ext cx="1447800" cy="1271587"/>
          </a:xfrm>
          <a:prstGeom prst="wedgeEllipseCallout">
            <a:avLst>
              <a:gd name="adj1" fmla="val -44736"/>
              <a:gd name="adj2" fmla="val 66421"/>
            </a:avLst>
          </a:prstGeom>
          <a:solidFill>
            <a:srgbClr val="663300">
              <a:alpha val="65097"/>
            </a:srgbClr>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55" name="Text Box 11">
            <a:extLst>
              <a:ext uri="{FF2B5EF4-FFF2-40B4-BE49-F238E27FC236}">
                <a16:creationId xmlns:a16="http://schemas.microsoft.com/office/drawing/2014/main" id="{267AF7B5-82AB-4539-88A8-1ACB420A331A}"/>
              </a:ext>
            </a:extLst>
          </p:cNvPr>
          <p:cNvSpPr txBox="1">
            <a:spLocks noChangeArrowheads="1"/>
          </p:cNvSpPr>
          <p:nvPr/>
        </p:nvSpPr>
        <p:spPr bwMode="auto">
          <a:xfrm>
            <a:off x="7162800" y="4244975"/>
            <a:ext cx="137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Hebrews 11:8-10</a:t>
            </a:r>
          </a:p>
        </p:txBody>
      </p:sp>
      <p:sp>
        <p:nvSpPr>
          <p:cNvPr id="6156" name="AutoShape 12">
            <a:extLst>
              <a:ext uri="{FF2B5EF4-FFF2-40B4-BE49-F238E27FC236}">
                <a16:creationId xmlns:a16="http://schemas.microsoft.com/office/drawing/2014/main" id="{F612D186-15C2-400F-8703-82F9B4D3BE4B}"/>
              </a:ext>
            </a:extLst>
          </p:cNvPr>
          <p:cNvSpPr>
            <a:spLocks noChangeArrowheads="1"/>
          </p:cNvSpPr>
          <p:nvPr/>
        </p:nvSpPr>
        <p:spPr bwMode="auto">
          <a:xfrm rot="-1609893">
            <a:off x="5287963" y="2352675"/>
            <a:ext cx="1219200" cy="1122363"/>
          </a:xfrm>
          <a:prstGeom prst="wedgeEllipseCallout">
            <a:avLst>
              <a:gd name="adj1" fmla="val -58417"/>
              <a:gd name="adj2" fmla="val 56056"/>
            </a:avLst>
          </a:prstGeom>
          <a:solidFill>
            <a:srgbClr val="663300">
              <a:alpha val="65097"/>
            </a:srgbClr>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57" name="Text Box 13">
            <a:extLst>
              <a:ext uri="{FF2B5EF4-FFF2-40B4-BE49-F238E27FC236}">
                <a16:creationId xmlns:a16="http://schemas.microsoft.com/office/drawing/2014/main" id="{64F1C249-B51B-4583-B58E-4137DA5B54AF}"/>
              </a:ext>
            </a:extLst>
          </p:cNvPr>
          <p:cNvSpPr txBox="1">
            <a:spLocks noChangeArrowheads="1"/>
          </p:cNvSpPr>
          <p:nvPr/>
        </p:nvSpPr>
        <p:spPr bwMode="auto">
          <a:xfrm>
            <a:off x="5257800" y="2511425"/>
            <a:ext cx="137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Genesis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12:4-5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59" name="Text Box 15">
            <a:extLst>
              <a:ext uri="{FF2B5EF4-FFF2-40B4-BE49-F238E27FC236}">
                <a16:creationId xmlns:a16="http://schemas.microsoft.com/office/drawing/2014/main" id="{6BFDC92A-8526-41FC-ADE9-F553BB33663A}"/>
              </a:ext>
            </a:extLst>
          </p:cNvPr>
          <p:cNvSpPr txBox="1">
            <a:spLocks noChangeArrowheads="1"/>
          </p:cNvSpPr>
          <p:nvPr/>
        </p:nvSpPr>
        <p:spPr bwMode="auto">
          <a:xfrm rot="2795024">
            <a:off x="5676900" y="4251326"/>
            <a:ext cx="143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600 Miles</a:t>
            </a:r>
          </a:p>
        </p:txBody>
      </p:sp>
      <p:sp>
        <p:nvSpPr>
          <p:cNvPr id="6161" name="Text Box 17">
            <a:extLst>
              <a:ext uri="{FF2B5EF4-FFF2-40B4-BE49-F238E27FC236}">
                <a16:creationId xmlns:a16="http://schemas.microsoft.com/office/drawing/2014/main" id="{7ED7CFDB-6572-4C88-BEFC-EB674C7B7603}"/>
              </a:ext>
            </a:extLst>
          </p:cNvPr>
          <p:cNvSpPr txBox="1">
            <a:spLocks noChangeArrowheads="1"/>
          </p:cNvSpPr>
          <p:nvPr/>
        </p:nvSpPr>
        <p:spPr bwMode="auto">
          <a:xfrm rot="-3447239">
            <a:off x="4260056" y="4072732"/>
            <a:ext cx="1477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400 Miles</a:t>
            </a:r>
          </a:p>
        </p:txBody>
      </p:sp>
      <p:sp>
        <p:nvSpPr>
          <p:cNvPr id="6163" name="Line 19">
            <a:extLst>
              <a:ext uri="{FF2B5EF4-FFF2-40B4-BE49-F238E27FC236}">
                <a16:creationId xmlns:a16="http://schemas.microsoft.com/office/drawing/2014/main" id="{076F479C-D849-4A14-B5B9-3F80ACFF992F}"/>
              </a:ext>
            </a:extLst>
          </p:cNvPr>
          <p:cNvSpPr>
            <a:spLocks noChangeShapeType="1"/>
          </p:cNvSpPr>
          <p:nvPr/>
        </p:nvSpPr>
        <p:spPr bwMode="auto">
          <a:xfrm>
            <a:off x="5562600" y="3765550"/>
            <a:ext cx="1600200" cy="1720850"/>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64" name="Line 20">
            <a:extLst>
              <a:ext uri="{FF2B5EF4-FFF2-40B4-BE49-F238E27FC236}">
                <a16:creationId xmlns:a16="http://schemas.microsoft.com/office/drawing/2014/main" id="{FAE04546-034F-41FC-A7E6-70C6E91D5374}"/>
              </a:ext>
            </a:extLst>
          </p:cNvPr>
          <p:cNvSpPr>
            <a:spLocks noChangeShapeType="1"/>
          </p:cNvSpPr>
          <p:nvPr/>
        </p:nvSpPr>
        <p:spPr bwMode="auto">
          <a:xfrm flipH="1">
            <a:off x="4572000" y="3759200"/>
            <a:ext cx="990600" cy="1346200"/>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p:cTn id="7" dur="500" fill="hold"/>
                                        <p:tgtEl>
                                          <p:spTgt spid="61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6">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6162"/>
                                        </p:tgtEl>
                                        <p:attrNameLst>
                                          <p:attrName>style.visibility</p:attrName>
                                        </p:attrNameLst>
                                      </p:cBhvr>
                                      <p:to>
                                        <p:strVal val="visible"/>
                                      </p:to>
                                    </p:set>
                                    <p:animEffect transition="in" filter="fade">
                                      <p:cBhvr>
                                        <p:cTn id="12" dur="2000"/>
                                        <p:tgtEl>
                                          <p:spTgt spid="6162"/>
                                        </p:tgtEl>
                                      </p:cBhvr>
                                    </p:animEffect>
                                  </p:childTnLst>
                                </p:cTn>
                              </p:par>
                            </p:childTnLst>
                          </p:cTn>
                        </p:par>
                        <p:par>
                          <p:cTn id="13" fill="hold" nodeType="afterGroup">
                            <p:stCondLst>
                              <p:cond delay="2500"/>
                            </p:stCondLst>
                            <p:childTnLst>
                              <p:par>
                                <p:cTn id="14" presetID="23" presetClass="entr" presetSubtype="16" fill="hold" nodeType="afterEffect">
                                  <p:stCondLst>
                                    <p:cond delay="0"/>
                                  </p:stCondLst>
                                  <p:childTnLst>
                                    <p:set>
                                      <p:cBhvr>
                                        <p:cTn id="15" dur="1" fill="hold">
                                          <p:stCondLst>
                                            <p:cond delay="0"/>
                                          </p:stCondLst>
                                        </p:cTn>
                                        <p:tgtEl>
                                          <p:spTgt spid="6146">
                                            <p:txEl>
                                              <p:pRg st="1" end="1"/>
                                            </p:txEl>
                                          </p:spTgt>
                                        </p:tgtEl>
                                        <p:attrNameLst>
                                          <p:attrName>style.visibility</p:attrName>
                                        </p:attrNameLst>
                                      </p:cBhvr>
                                      <p:to>
                                        <p:strVal val="visible"/>
                                      </p:to>
                                    </p:set>
                                    <p:anim calcmode="lin" valueType="num">
                                      <p:cBhvr>
                                        <p:cTn id="16" dur="500" fill="hold"/>
                                        <p:tgtEl>
                                          <p:spTgt spid="6146">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6146">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6146">
                                            <p:txEl>
                                              <p:pRg st="2" end="2"/>
                                            </p:txEl>
                                          </p:spTgt>
                                        </p:tgtEl>
                                        <p:attrNameLst>
                                          <p:attrName>style.visibility</p:attrName>
                                        </p:attrNameLst>
                                      </p:cBhvr>
                                      <p:to>
                                        <p:strVal val="visible"/>
                                      </p:to>
                                    </p:set>
                                    <p:anim calcmode="lin" valueType="num">
                                      <p:cBhvr>
                                        <p:cTn id="21" dur="500" fill="hold"/>
                                        <p:tgtEl>
                                          <p:spTgt spid="614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146">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3500"/>
                            </p:stCondLst>
                            <p:childTnLst>
                              <p:par>
                                <p:cTn id="24" presetID="23" presetClass="entr" presetSubtype="16" fill="hold" nodeType="afterEffect">
                                  <p:stCondLst>
                                    <p:cond delay="0"/>
                                  </p:stCondLst>
                                  <p:childTnLst>
                                    <p:set>
                                      <p:cBhvr>
                                        <p:cTn id="25" dur="1" fill="hold">
                                          <p:stCondLst>
                                            <p:cond delay="0"/>
                                          </p:stCondLst>
                                        </p:cTn>
                                        <p:tgtEl>
                                          <p:spTgt spid="6146">
                                            <p:txEl>
                                              <p:pRg st="3" end="3"/>
                                            </p:txEl>
                                          </p:spTgt>
                                        </p:tgtEl>
                                        <p:attrNameLst>
                                          <p:attrName>style.visibility</p:attrName>
                                        </p:attrNameLst>
                                      </p:cBhvr>
                                      <p:to>
                                        <p:strVal val="visible"/>
                                      </p:to>
                                    </p:set>
                                    <p:anim calcmode="lin" valueType="num">
                                      <p:cBhvr>
                                        <p:cTn id="26" dur="500" fill="hold"/>
                                        <p:tgtEl>
                                          <p:spTgt spid="6146">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614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154"/>
                                        </p:tgtEl>
                                        <p:attrNameLst>
                                          <p:attrName>style.visibility</p:attrName>
                                        </p:attrNameLst>
                                      </p:cBhvr>
                                      <p:to>
                                        <p:strVal val="visible"/>
                                      </p:to>
                                    </p:set>
                                    <p:anim calcmode="lin" valueType="num">
                                      <p:cBhvr>
                                        <p:cTn id="32" dur="500" fill="hold"/>
                                        <p:tgtEl>
                                          <p:spTgt spid="6154"/>
                                        </p:tgtEl>
                                        <p:attrNameLst>
                                          <p:attrName>ppt_w</p:attrName>
                                        </p:attrNameLst>
                                      </p:cBhvr>
                                      <p:tavLst>
                                        <p:tav tm="0">
                                          <p:val>
                                            <p:fltVal val="0"/>
                                          </p:val>
                                        </p:tav>
                                        <p:tav tm="100000">
                                          <p:val>
                                            <p:strVal val="#ppt_w"/>
                                          </p:val>
                                        </p:tav>
                                      </p:tavLst>
                                    </p:anim>
                                    <p:anim calcmode="lin" valueType="num">
                                      <p:cBhvr>
                                        <p:cTn id="33" dur="500" fill="hold"/>
                                        <p:tgtEl>
                                          <p:spTgt spid="6154"/>
                                        </p:tgtEl>
                                        <p:attrNameLst>
                                          <p:attrName>ppt_h</p:attrName>
                                        </p:attrNameLst>
                                      </p:cBhvr>
                                      <p:tavLst>
                                        <p:tav tm="0">
                                          <p:val>
                                            <p:fltVal val="0"/>
                                          </p:val>
                                        </p:tav>
                                        <p:tav tm="100000">
                                          <p:val>
                                            <p:strVal val="#ppt_h"/>
                                          </p:val>
                                        </p:tav>
                                      </p:tavLst>
                                    </p:anim>
                                    <p:animEffect transition="in" filter="fade">
                                      <p:cBhvr>
                                        <p:cTn id="34" dur="500"/>
                                        <p:tgtEl>
                                          <p:spTgt spid="6154"/>
                                        </p:tgtEl>
                                      </p:cBhvr>
                                    </p:animEffect>
                                  </p:childTnLst>
                                </p:cTn>
                              </p:par>
                              <p:par>
                                <p:cTn id="35" presetID="53" presetClass="entr" presetSubtype="0" fill="hold" nodeType="withEffect">
                                  <p:stCondLst>
                                    <p:cond delay="0"/>
                                  </p:stCondLst>
                                  <p:childTnLst>
                                    <p:set>
                                      <p:cBhvr>
                                        <p:cTn id="36" dur="1" fill="hold">
                                          <p:stCondLst>
                                            <p:cond delay="0"/>
                                          </p:stCondLst>
                                        </p:cTn>
                                        <p:tgtEl>
                                          <p:spTgt spid="6155">
                                            <p:txEl>
                                              <p:pRg st="0" end="0"/>
                                            </p:txEl>
                                          </p:spTgt>
                                        </p:tgtEl>
                                        <p:attrNameLst>
                                          <p:attrName>style.visibility</p:attrName>
                                        </p:attrNameLst>
                                      </p:cBhvr>
                                      <p:to>
                                        <p:strVal val="visible"/>
                                      </p:to>
                                    </p:set>
                                    <p:anim calcmode="lin" valueType="num">
                                      <p:cBhvr>
                                        <p:cTn id="37" dur="500" fill="hold"/>
                                        <p:tgtEl>
                                          <p:spTgt spid="615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6155">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6155">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p:cTn id="44" dur="500" fill="hold"/>
                                        <p:tgtEl>
                                          <p:spTgt spid="6156"/>
                                        </p:tgtEl>
                                        <p:attrNameLst>
                                          <p:attrName>ppt_w</p:attrName>
                                        </p:attrNameLst>
                                      </p:cBhvr>
                                      <p:tavLst>
                                        <p:tav tm="0">
                                          <p:val>
                                            <p:fltVal val="0"/>
                                          </p:val>
                                        </p:tav>
                                        <p:tav tm="100000">
                                          <p:val>
                                            <p:strVal val="#ppt_w"/>
                                          </p:val>
                                        </p:tav>
                                      </p:tavLst>
                                    </p:anim>
                                    <p:anim calcmode="lin" valueType="num">
                                      <p:cBhvr>
                                        <p:cTn id="45" dur="500" fill="hold"/>
                                        <p:tgtEl>
                                          <p:spTgt spid="6156"/>
                                        </p:tgtEl>
                                        <p:attrNameLst>
                                          <p:attrName>ppt_h</p:attrName>
                                        </p:attrNameLst>
                                      </p:cBhvr>
                                      <p:tavLst>
                                        <p:tav tm="0">
                                          <p:val>
                                            <p:fltVal val="0"/>
                                          </p:val>
                                        </p:tav>
                                        <p:tav tm="100000">
                                          <p:val>
                                            <p:strVal val="#ppt_h"/>
                                          </p:val>
                                        </p:tav>
                                      </p:tavLst>
                                    </p:anim>
                                    <p:animEffect transition="in" filter="fade">
                                      <p:cBhvr>
                                        <p:cTn id="46" dur="500"/>
                                        <p:tgtEl>
                                          <p:spTgt spid="6156"/>
                                        </p:tgtEl>
                                      </p:cBhvr>
                                    </p:animEffect>
                                  </p:childTnLst>
                                </p:cTn>
                              </p:par>
                              <p:par>
                                <p:cTn id="47" presetID="53" presetClass="entr" presetSubtype="0" fill="hold" nodeType="withEffect">
                                  <p:stCondLst>
                                    <p:cond delay="0"/>
                                  </p:stCondLst>
                                  <p:childTnLst>
                                    <p:set>
                                      <p:cBhvr>
                                        <p:cTn id="48" dur="1" fill="hold">
                                          <p:stCondLst>
                                            <p:cond delay="0"/>
                                          </p:stCondLst>
                                        </p:cTn>
                                        <p:tgtEl>
                                          <p:spTgt spid="6157">
                                            <p:txEl>
                                              <p:pRg st="0" end="0"/>
                                            </p:txEl>
                                          </p:spTgt>
                                        </p:tgtEl>
                                        <p:attrNameLst>
                                          <p:attrName>style.visibility</p:attrName>
                                        </p:attrNameLst>
                                      </p:cBhvr>
                                      <p:to>
                                        <p:strVal val="visible"/>
                                      </p:to>
                                    </p:set>
                                    <p:anim calcmode="lin" valueType="num">
                                      <p:cBhvr>
                                        <p:cTn id="49" dur="500" fill="hold"/>
                                        <p:tgtEl>
                                          <p:spTgt spid="6157">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6157">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6157">
                                            <p:txEl>
                                              <p:pRg st="0" end="0"/>
                                            </p:txEl>
                                          </p:spTgt>
                                        </p:tgtEl>
                                      </p:cBhvr>
                                    </p:animEffect>
                                  </p:childTnLst>
                                </p:cTn>
                              </p:par>
                              <p:par>
                                <p:cTn id="52" presetID="53" presetClass="entr" presetSubtype="0" fill="hold" nodeType="withEffect">
                                  <p:stCondLst>
                                    <p:cond delay="0"/>
                                  </p:stCondLst>
                                  <p:childTnLst>
                                    <p:set>
                                      <p:cBhvr>
                                        <p:cTn id="53" dur="1" fill="hold">
                                          <p:stCondLst>
                                            <p:cond delay="0"/>
                                          </p:stCondLst>
                                        </p:cTn>
                                        <p:tgtEl>
                                          <p:spTgt spid="6157">
                                            <p:txEl>
                                              <p:pRg st="1" end="1"/>
                                            </p:txEl>
                                          </p:spTgt>
                                        </p:tgtEl>
                                        <p:attrNameLst>
                                          <p:attrName>style.visibility</p:attrName>
                                        </p:attrNameLst>
                                      </p:cBhvr>
                                      <p:to>
                                        <p:strVal val="visible"/>
                                      </p:to>
                                    </p:set>
                                    <p:anim calcmode="lin" valueType="num">
                                      <p:cBhvr>
                                        <p:cTn id="54" dur="500" fill="hold"/>
                                        <p:tgtEl>
                                          <p:spTgt spid="6157">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6157">
                                            <p:txEl>
                                              <p:pRg st="1" end="1"/>
                                            </p:txEl>
                                          </p:spTgt>
                                        </p:tgtEl>
                                        <p:attrNameLst>
                                          <p:attrName>ppt_h</p:attrName>
                                        </p:attrNameLst>
                                      </p:cBhvr>
                                      <p:tavLst>
                                        <p:tav tm="0">
                                          <p:val>
                                            <p:fltVal val="0"/>
                                          </p:val>
                                        </p:tav>
                                        <p:tav tm="100000">
                                          <p:val>
                                            <p:strVal val="#ppt_h"/>
                                          </p:val>
                                        </p:tav>
                                      </p:tavLst>
                                    </p:anim>
                                    <p:animEffect transition="in" filter="fade">
                                      <p:cBhvr>
                                        <p:cTn id="56" dur="500"/>
                                        <p:tgtEl>
                                          <p:spTgt spid="6157">
                                            <p:txEl>
                                              <p:pRg st="1" end="1"/>
                                            </p:txEl>
                                          </p:spTgt>
                                        </p:tgtEl>
                                      </p:cBhvr>
                                    </p:animEffect>
                                  </p:childTnLst>
                                </p:cTn>
                              </p:par>
                              <p:par>
                                <p:cTn id="57" presetID="2" presetClass="exit" presetSubtype="4" fill="hold" grpId="1" nodeType="withEffect">
                                  <p:stCondLst>
                                    <p:cond delay="0"/>
                                  </p:stCondLst>
                                  <p:childTnLst>
                                    <p:anim calcmode="lin" valueType="num">
                                      <p:cBhvr additive="base">
                                        <p:cTn id="58" dur="500"/>
                                        <p:tgtEl>
                                          <p:spTgt spid="6154"/>
                                        </p:tgtEl>
                                        <p:attrNameLst>
                                          <p:attrName>ppt_x</p:attrName>
                                        </p:attrNameLst>
                                      </p:cBhvr>
                                      <p:tavLst>
                                        <p:tav tm="0">
                                          <p:val>
                                            <p:strVal val="ppt_x"/>
                                          </p:val>
                                        </p:tav>
                                        <p:tav tm="100000">
                                          <p:val>
                                            <p:strVal val="ppt_x"/>
                                          </p:val>
                                        </p:tav>
                                      </p:tavLst>
                                    </p:anim>
                                    <p:anim calcmode="lin" valueType="num">
                                      <p:cBhvr additive="base">
                                        <p:cTn id="59" dur="500"/>
                                        <p:tgtEl>
                                          <p:spTgt spid="6154"/>
                                        </p:tgtEl>
                                        <p:attrNameLst>
                                          <p:attrName>ppt_y</p:attrName>
                                        </p:attrNameLst>
                                      </p:cBhvr>
                                      <p:tavLst>
                                        <p:tav tm="0">
                                          <p:val>
                                            <p:strVal val="ppt_y"/>
                                          </p:val>
                                        </p:tav>
                                        <p:tav tm="100000">
                                          <p:val>
                                            <p:strVal val="1+ppt_h/2"/>
                                          </p:val>
                                        </p:tav>
                                      </p:tavLst>
                                    </p:anim>
                                    <p:set>
                                      <p:cBhvr>
                                        <p:cTn id="60" dur="1" fill="hold">
                                          <p:stCondLst>
                                            <p:cond delay="499"/>
                                          </p:stCondLst>
                                        </p:cTn>
                                        <p:tgtEl>
                                          <p:spTgt spid="6154"/>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6155">
                                            <p:txEl>
                                              <p:pRg st="0" end="0"/>
                                            </p:txEl>
                                          </p:spTgt>
                                        </p:tgtEl>
                                        <p:attrNameLst>
                                          <p:attrName>ppt_x</p:attrName>
                                        </p:attrNameLst>
                                      </p:cBhvr>
                                      <p:tavLst>
                                        <p:tav tm="0">
                                          <p:val>
                                            <p:strVal val="ppt_x"/>
                                          </p:val>
                                        </p:tav>
                                        <p:tav tm="100000">
                                          <p:val>
                                            <p:strVal val="ppt_x"/>
                                          </p:val>
                                        </p:tav>
                                      </p:tavLst>
                                    </p:anim>
                                    <p:anim calcmode="lin" valueType="num">
                                      <p:cBhvr additive="base">
                                        <p:cTn id="63" dur="500"/>
                                        <p:tgtEl>
                                          <p:spTgt spid="6155">
                                            <p:txEl>
                                              <p:pRg st="0" end="0"/>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6155">
                                            <p:txEl>
                                              <p:pRg st="0" end="0"/>
                                            </p:txEl>
                                          </p:spTgt>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nodeType="clickEffect">
                                  <p:stCondLst>
                                    <p:cond delay="0"/>
                                  </p:stCondLst>
                                  <p:childTnLst>
                                    <p:set>
                                      <p:cBhvr>
                                        <p:cTn id="68" dur="1" fill="hold">
                                          <p:stCondLst>
                                            <p:cond delay="0"/>
                                          </p:stCondLst>
                                        </p:cTn>
                                        <p:tgtEl>
                                          <p:spTgt spid="6163"/>
                                        </p:tgtEl>
                                        <p:attrNameLst>
                                          <p:attrName>style.visibility</p:attrName>
                                        </p:attrNameLst>
                                      </p:cBhvr>
                                      <p:to>
                                        <p:strVal val="visible"/>
                                      </p:to>
                                    </p:set>
                                    <p:anim calcmode="lin" valueType="num">
                                      <p:cBhvr>
                                        <p:cTn id="69" dur="500" fill="hold"/>
                                        <p:tgtEl>
                                          <p:spTgt spid="6163"/>
                                        </p:tgtEl>
                                        <p:attrNameLst>
                                          <p:attrName>ppt_w</p:attrName>
                                        </p:attrNameLst>
                                      </p:cBhvr>
                                      <p:tavLst>
                                        <p:tav tm="0">
                                          <p:val>
                                            <p:fltVal val="0"/>
                                          </p:val>
                                        </p:tav>
                                        <p:tav tm="100000">
                                          <p:val>
                                            <p:strVal val="#ppt_w"/>
                                          </p:val>
                                        </p:tav>
                                      </p:tavLst>
                                    </p:anim>
                                    <p:anim calcmode="lin" valueType="num">
                                      <p:cBhvr>
                                        <p:cTn id="70" dur="500" fill="hold"/>
                                        <p:tgtEl>
                                          <p:spTgt spid="6163"/>
                                        </p:tgtEl>
                                        <p:attrNameLst>
                                          <p:attrName>ppt_h</p:attrName>
                                        </p:attrNameLst>
                                      </p:cBhvr>
                                      <p:tavLst>
                                        <p:tav tm="0">
                                          <p:val>
                                            <p:fltVal val="0"/>
                                          </p:val>
                                        </p:tav>
                                        <p:tav tm="100000">
                                          <p:val>
                                            <p:strVal val="#ppt_h"/>
                                          </p:val>
                                        </p:tav>
                                      </p:tavLst>
                                    </p:anim>
                                  </p:childTnLst>
                                </p:cTn>
                              </p:par>
                              <p:par>
                                <p:cTn id="71" presetID="23" presetClass="entr" presetSubtype="16" fill="hold" nodeType="withEffect">
                                  <p:stCondLst>
                                    <p:cond delay="0"/>
                                  </p:stCondLst>
                                  <p:childTnLst>
                                    <p:set>
                                      <p:cBhvr>
                                        <p:cTn id="72" dur="1" fill="hold">
                                          <p:stCondLst>
                                            <p:cond delay="0"/>
                                          </p:stCondLst>
                                        </p:cTn>
                                        <p:tgtEl>
                                          <p:spTgt spid="6159">
                                            <p:txEl>
                                              <p:pRg st="0" end="0"/>
                                            </p:txEl>
                                          </p:spTgt>
                                        </p:tgtEl>
                                        <p:attrNameLst>
                                          <p:attrName>style.visibility</p:attrName>
                                        </p:attrNameLst>
                                      </p:cBhvr>
                                      <p:to>
                                        <p:strVal val="visible"/>
                                      </p:to>
                                    </p:set>
                                    <p:anim calcmode="lin" valueType="num">
                                      <p:cBhvr>
                                        <p:cTn id="73" dur="500" fill="hold"/>
                                        <p:tgtEl>
                                          <p:spTgt spid="6159">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6159">
                                            <p:txEl>
                                              <p:pRg st="0" end="0"/>
                                            </p:txEl>
                                          </p:spTgt>
                                        </p:tgtEl>
                                        <p:attrNameLst>
                                          <p:attrName>ppt_h</p:attrName>
                                        </p:attrNameLst>
                                      </p:cBhvr>
                                      <p:tavLst>
                                        <p:tav tm="0">
                                          <p:val>
                                            <p:fltVal val="0"/>
                                          </p:val>
                                        </p:tav>
                                        <p:tav tm="100000">
                                          <p:val>
                                            <p:strVal val="#ppt_h"/>
                                          </p:val>
                                        </p:tav>
                                      </p:tavLst>
                                    </p:anim>
                                  </p:childTnLst>
                                </p:cTn>
                              </p:par>
                              <p:par>
                                <p:cTn id="75" presetID="2" presetClass="exit" presetSubtype="4" fill="hold" grpId="1" nodeType="withEffect">
                                  <p:stCondLst>
                                    <p:cond delay="0"/>
                                  </p:stCondLst>
                                  <p:childTnLst>
                                    <p:anim calcmode="lin" valueType="num">
                                      <p:cBhvr additive="base">
                                        <p:cTn id="76" dur="500"/>
                                        <p:tgtEl>
                                          <p:spTgt spid="6156"/>
                                        </p:tgtEl>
                                        <p:attrNameLst>
                                          <p:attrName>ppt_x</p:attrName>
                                        </p:attrNameLst>
                                      </p:cBhvr>
                                      <p:tavLst>
                                        <p:tav tm="0">
                                          <p:val>
                                            <p:strVal val="ppt_x"/>
                                          </p:val>
                                        </p:tav>
                                        <p:tav tm="100000">
                                          <p:val>
                                            <p:strVal val="ppt_x"/>
                                          </p:val>
                                        </p:tav>
                                      </p:tavLst>
                                    </p:anim>
                                    <p:anim calcmode="lin" valueType="num">
                                      <p:cBhvr additive="base">
                                        <p:cTn id="77" dur="500"/>
                                        <p:tgtEl>
                                          <p:spTgt spid="6156"/>
                                        </p:tgtEl>
                                        <p:attrNameLst>
                                          <p:attrName>ppt_y</p:attrName>
                                        </p:attrNameLst>
                                      </p:cBhvr>
                                      <p:tavLst>
                                        <p:tav tm="0">
                                          <p:val>
                                            <p:strVal val="ppt_y"/>
                                          </p:val>
                                        </p:tav>
                                        <p:tav tm="100000">
                                          <p:val>
                                            <p:strVal val="1+ppt_h/2"/>
                                          </p:val>
                                        </p:tav>
                                      </p:tavLst>
                                    </p:anim>
                                    <p:set>
                                      <p:cBhvr>
                                        <p:cTn id="78" dur="1" fill="hold">
                                          <p:stCondLst>
                                            <p:cond delay="499"/>
                                          </p:stCondLst>
                                        </p:cTn>
                                        <p:tgtEl>
                                          <p:spTgt spid="6156"/>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6157">
                                            <p:txEl>
                                              <p:pRg st="0" end="0"/>
                                            </p:txEl>
                                          </p:spTgt>
                                        </p:tgtEl>
                                        <p:attrNameLst>
                                          <p:attrName>ppt_x</p:attrName>
                                        </p:attrNameLst>
                                      </p:cBhvr>
                                      <p:tavLst>
                                        <p:tav tm="0">
                                          <p:val>
                                            <p:strVal val="ppt_x"/>
                                          </p:val>
                                        </p:tav>
                                        <p:tav tm="100000">
                                          <p:val>
                                            <p:strVal val="ppt_x"/>
                                          </p:val>
                                        </p:tav>
                                      </p:tavLst>
                                    </p:anim>
                                    <p:anim calcmode="lin" valueType="num">
                                      <p:cBhvr additive="base">
                                        <p:cTn id="81" dur="500"/>
                                        <p:tgtEl>
                                          <p:spTgt spid="6157">
                                            <p:txEl>
                                              <p:pRg st="0" end="0"/>
                                            </p:txEl>
                                          </p:spTgt>
                                        </p:tgtEl>
                                        <p:attrNameLst>
                                          <p:attrName>ppt_y</p:attrName>
                                        </p:attrNameLst>
                                      </p:cBhvr>
                                      <p:tavLst>
                                        <p:tav tm="0">
                                          <p:val>
                                            <p:strVal val="ppt_y"/>
                                          </p:val>
                                        </p:tav>
                                        <p:tav tm="100000">
                                          <p:val>
                                            <p:strVal val="1+ppt_h/2"/>
                                          </p:val>
                                        </p:tav>
                                      </p:tavLst>
                                    </p:anim>
                                    <p:set>
                                      <p:cBhvr>
                                        <p:cTn id="82" dur="1" fill="hold">
                                          <p:stCondLst>
                                            <p:cond delay="499"/>
                                          </p:stCondLst>
                                        </p:cTn>
                                        <p:tgtEl>
                                          <p:spTgt spid="6157">
                                            <p:txEl>
                                              <p:pRg st="0" end="0"/>
                                            </p:txEl>
                                          </p:spTgt>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6157">
                                            <p:txEl>
                                              <p:pRg st="1" end="1"/>
                                            </p:txEl>
                                          </p:spTgt>
                                        </p:tgtEl>
                                        <p:attrNameLst>
                                          <p:attrName>ppt_x</p:attrName>
                                        </p:attrNameLst>
                                      </p:cBhvr>
                                      <p:tavLst>
                                        <p:tav tm="0">
                                          <p:val>
                                            <p:strVal val="ppt_x"/>
                                          </p:val>
                                        </p:tav>
                                        <p:tav tm="100000">
                                          <p:val>
                                            <p:strVal val="ppt_x"/>
                                          </p:val>
                                        </p:tav>
                                      </p:tavLst>
                                    </p:anim>
                                    <p:anim calcmode="lin" valueType="num">
                                      <p:cBhvr additive="base">
                                        <p:cTn id="85" dur="500"/>
                                        <p:tgtEl>
                                          <p:spTgt spid="6157">
                                            <p:txEl>
                                              <p:pRg st="1" end="1"/>
                                            </p:txEl>
                                          </p:spTgt>
                                        </p:tgtEl>
                                        <p:attrNameLst>
                                          <p:attrName>ppt_y</p:attrName>
                                        </p:attrNameLst>
                                      </p:cBhvr>
                                      <p:tavLst>
                                        <p:tav tm="0">
                                          <p:val>
                                            <p:strVal val="ppt_y"/>
                                          </p:val>
                                        </p:tav>
                                        <p:tav tm="100000">
                                          <p:val>
                                            <p:strVal val="1+ppt_h/2"/>
                                          </p:val>
                                        </p:tav>
                                      </p:tavLst>
                                    </p:anim>
                                    <p:set>
                                      <p:cBhvr>
                                        <p:cTn id="86" dur="1" fill="hold">
                                          <p:stCondLst>
                                            <p:cond delay="499"/>
                                          </p:stCondLst>
                                        </p:cTn>
                                        <p:tgtEl>
                                          <p:spTgt spid="6157">
                                            <p:txEl>
                                              <p:pRg st="1" end="1"/>
                                            </p:txEl>
                                          </p:spTgt>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nodeType="clickEffect">
                                  <p:stCondLst>
                                    <p:cond delay="0"/>
                                  </p:stCondLst>
                                  <p:childTnLst>
                                    <p:set>
                                      <p:cBhvr>
                                        <p:cTn id="90" dur="1" fill="hold">
                                          <p:stCondLst>
                                            <p:cond delay="0"/>
                                          </p:stCondLst>
                                        </p:cTn>
                                        <p:tgtEl>
                                          <p:spTgt spid="6164"/>
                                        </p:tgtEl>
                                        <p:attrNameLst>
                                          <p:attrName>style.visibility</p:attrName>
                                        </p:attrNameLst>
                                      </p:cBhvr>
                                      <p:to>
                                        <p:strVal val="visible"/>
                                      </p:to>
                                    </p:set>
                                    <p:anim calcmode="lin" valueType="num">
                                      <p:cBhvr>
                                        <p:cTn id="91" dur="500" fill="hold"/>
                                        <p:tgtEl>
                                          <p:spTgt spid="6164"/>
                                        </p:tgtEl>
                                        <p:attrNameLst>
                                          <p:attrName>ppt_w</p:attrName>
                                        </p:attrNameLst>
                                      </p:cBhvr>
                                      <p:tavLst>
                                        <p:tav tm="0">
                                          <p:val>
                                            <p:fltVal val="0"/>
                                          </p:val>
                                        </p:tav>
                                        <p:tav tm="100000">
                                          <p:val>
                                            <p:strVal val="#ppt_w"/>
                                          </p:val>
                                        </p:tav>
                                      </p:tavLst>
                                    </p:anim>
                                    <p:anim calcmode="lin" valueType="num">
                                      <p:cBhvr>
                                        <p:cTn id="92" dur="500" fill="hold"/>
                                        <p:tgtEl>
                                          <p:spTgt spid="6164"/>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6161">
                                            <p:txEl>
                                              <p:pRg st="0" end="0"/>
                                            </p:txEl>
                                          </p:spTgt>
                                        </p:tgtEl>
                                        <p:attrNameLst>
                                          <p:attrName>style.visibility</p:attrName>
                                        </p:attrNameLst>
                                      </p:cBhvr>
                                      <p:to>
                                        <p:strVal val="visible"/>
                                      </p:to>
                                    </p:set>
                                    <p:anim calcmode="lin" valueType="num">
                                      <p:cBhvr>
                                        <p:cTn id="95" dur="500" fill="hold"/>
                                        <p:tgtEl>
                                          <p:spTgt spid="6161">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6161">
                                            <p:txEl>
                                              <p:pRg st="0" end="0"/>
                                            </p:txEl>
                                          </p:spTgt>
                                        </p:tgtEl>
                                        <p:attrNameLst>
                                          <p:attrName>ppt_h</p:attrName>
                                        </p:attrNameLst>
                                      </p:cBhvr>
                                      <p:tavLst>
                                        <p:tav tm="0">
                                          <p:val>
                                            <p:fltVal val="0"/>
                                          </p:val>
                                        </p:tav>
                                        <p:tav tm="100000">
                                          <p:val>
                                            <p:strVal val="#ppt_h"/>
                                          </p:val>
                                        </p:tav>
                                      </p:tavLst>
                                    </p:anim>
                                  </p:childTnLst>
                                </p:cTn>
                              </p:par>
                              <p:par>
                                <p:cTn id="97" presetID="2" presetClass="exit" presetSubtype="4" fill="hold" nodeType="withEffect">
                                  <p:stCondLst>
                                    <p:cond delay="0"/>
                                  </p:stCondLst>
                                  <p:childTnLst>
                                    <p:anim calcmode="lin" valueType="num">
                                      <p:cBhvr additive="base">
                                        <p:cTn id="98" dur="500"/>
                                        <p:tgtEl>
                                          <p:spTgt spid="6163"/>
                                        </p:tgtEl>
                                        <p:attrNameLst>
                                          <p:attrName>ppt_x</p:attrName>
                                        </p:attrNameLst>
                                      </p:cBhvr>
                                      <p:tavLst>
                                        <p:tav tm="0">
                                          <p:val>
                                            <p:strVal val="ppt_x"/>
                                          </p:val>
                                        </p:tav>
                                        <p:tav tm="100000">
                                          <p:val>
                                            <p:strVal val="ppt_x"/>
                                          </p:val>
                                        </p:tav>
                                      </p:tavLst>
                                    </p:anim>
                                    <p:anim calcmode="lin" valueType="num">
                                      <p:cBhvr additive="base">
                                        <p:cTn id="99" dur="500"/>
                                        <p:tgtEl>
                                          <p:spTgt spid="6163"/>
                                        </p:tgtEl>
                                        <p:attrNameLst>
                                          <p:attrName>ppt_y</p:attrName>
                                        </p:attrNameLst>
                                      </p:cBhvr>
                                      <p:tavLst>
                                        <p:tav tm="0">
                                          <p:val>
                                            <p:strVal val="ppt_y"/>
                                          </p:val>
                                        </p:tav>
                                        <p:tav tm="100000">
                                          <p:val>
                                            <p:strVal val="1+ppt_h/2"/>
                                          </p:val>
                                        </p:tav>
                                      </p:tavLst>
                                    </p:anim>
                                    <p:set>
                                      <p:cBhvr>
                                        <p:cTn id="100" dur="1" fill="hold">
                                          <p:stCondLst>
                                            <p:cond delay="499"/>
                                          </p:stCondLst>
                                        </p:cTn>
                                        <p:tgtEl>
                                          <p:spTgt spid="6163"/>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6159">
                                            <p:txEl>
                                              <p:pRg st="0" end="0"/>
                                            </p:txEl>
                                          </p:spTgt>
                                        </p:tgtEl>
                                        <p:attrNameLst>
                                          <p:attrName>ppt_x</p:attrName>
                                        </p:attrNameLst>
                                      </p:cBhvr>
                                      <p:tavLst>
                                        <p:tav tm="0">
                                          <p:val>
                                            <p:strVal val="ppt_x"/>
                                          </p:val>
                                        </p:tav>
                                        <p:tav tm="100000">
                                          <p:val>
                                            <p:strVal val="ppt_x"/>
                                          </p:val>
                                        </p:tav>
                                      </p:tavLst>
                                    </p:anim>
                                    <p:anim calcmode="lin" valueType="num">
                                      <p:cBhvr additive="base">
                                        <p:cTn id="103" dur="500"/>
                                        <p:tgtEl>
                                          <p:spTgt spid="6159">
                                            <p:txEl>
                                              <p:pRg st="0" end="0"/>
                                            </p:txEl>
                                          </p:spTgt>
                                        </p:tgtEl>
                                        <p:attrNameLst>
                                          <p:attrName>ppt_y</p:attrName>
                                        </p:attrNameLst>
                                      </p:cBhvr>
                                      <p:tavLst>
                                        <p:tav tm="0">
                                          <p:val>
                                            <p:strVal val="ppt_y"/>
                                          </p:val>
                                        </p:tav>
                                        <p:tav tm="100000">
                                          <p:val>
                                            <p:strVal val="1+ppt_h/2"/>
                                          </p:val>
                                        </p:tav>
                                      </p:tavLst>
                                    </p:anim>
                                    <p:set>
                                      <p:cBhvr>
                                        <p:cTn id="104" dur="1" fill="hold">
                                          <p:stCondLst>
                                            <p:cond delay="499"/>
                                          </p:stCondLst>
                                        </p:cTn>
                                        <p:tgtEl>
                                          <p:spTgt spid="61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4" grpId="1" animBg="1"/>
      <p:bldP spid="6156" grpId="0" animBg="1"/>
      <p:bldP spid="615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JOSH.</a:t>
            </a:r>
            <a:r>
              <a:rPr kumimoji="0" lang="en-US" sz="3200" b="1" i="0" u="none" strike="noStrike" kern="1200" cap="none" spc="0" normalizeH="0" noProof="0" dirty="0">
                <a:ln>
                  <a:noFill/>
                </a:ln>
                <a:solidFill>
                  <a:srgbClr val="FFFFFF"/>
                </a:solidFill>
                <a:effectLst/>
                <a:uLnTx/>
                <a:uFillTx/>
                <a:latin typeface="Calibri" panose="020F0502020204030204" pitchFamily="34" charset="0"/>
                <a:ea typeface="+mn-ea"/>
                <a:cs typeface="Calibri" panose="020F0502020204030204" pitchFamily="34" charset="0"/>
              </a:rPr>
              <a:t> 21:43-45—”43  Thus </a:t>
            </a:r>
            <a:r>
              <a:rPr kumimoji="0" lang="en-US" sz="32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the Lord gave to Israel all the land that he swore to give to their fathers.</a:t>
            </a:r>
            <a:r>
              <a:rPr kumimoji="0" lang="en-US" sz="3200" b="1" i="0" u="none" strike="noStrike" kern="1200" cap="none" spc="0" normalizeH="0" noProof="0" dirty="0">
                <a:ln>
                  <a:noFill/>
                </a:ln>
                <a:solidFill>
                  <a:srgbClr val="FFFFFF"/>
                </a:solidFill>
                <a:effectLst/>
                <a:uLnTx/>
                <a:uFillTx/>
                <a:latin typeface="Calibri" panose="020F0502020204030204" pitchFamily="34" charset="0"/>
                <a:ea typeface="+mn-ea"/>
                <a:cs typeface="Calibri" panose="020F0502020204030204" pitchFamily="34" charset="0"/>
              </a:rPr>
              <a:t>  And they took possession of it, and they settled there.  44  And the Lord gave them rest on every side just as he had sworn to their fathers.  Not one of their enemies had withstood them, for the Lord had given all their enemies into their hands.  45  </a:t>
            </a:r>
            <a:r>
              <a:rPr kumimoji="0" lang="en-US" sz="3200" b="1" i="0" u="none" strike="noStrike" kern="1200" cap="none" spc="0" normalizeH="0" noProof="0" dirty="0">
                <a:ln>
                  <a:noFill/>
                </a:ln>
                <a:solidFill>
                  <a:srgbClr val="FFFF00"/>
                </a:solidFill>
                <a:effectLst/>
                <a:uLnTx/>
                <a:uFillTx/>
                <a:latin typeface="Calibri" panose="020F0502020204030204" pitchFamily="34" charset="0"/>
                <a:ea typeface="+mn-ea"/>
                <a:cs typeface="Calibri" panose="020F0502020204030204" pitchFamily="34" charset="0"/>
              </a:rPr>
              <a:t>Not one word of all the good promises that the Lord had made to the house of Israel had failed; all came to pass</a:t>
            </a:r>
            <a:r>
              <a:rPr kumimoji="0" lang="en-US" sz="3200" b="1" i="0" u="none" strike="noStrike" kern="1200" cap="none" spc="0" normalizeH="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(ESV)</a:t>
            </a:r>
          </a:p>
        </p:txBody>
      </p:sp>
    </p:spTree>
    <p:extLst>
      <p:ext uri="{BB962C8B-B14F-4D97-AF65-F5344CB8AC3E}">
        <p14:creationId xmlns:p14="http://schemas.microsoft.com/office/powerpoint/2010/main" val="31841810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a:extLst>
              <a:ext uri="{FF2B5EF4-FFF2-40B4-BE49-F238E27FC236}">
                <a16:creationId xmlns:a16="http://schemas.microsoft.com/office/drawing/2014/main" id="{234322D0-DF0E-4A82-88FF-609C021F8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363" y="1143000"/>
            <a:ext cx="408463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a:extLst>
              <a:ext uri="{FF2B5EF4-FFF2-40B4-BE49-F238E27FC236}">
                <a16:creationId xmlns:a16="http://schemas.microsoft.com/office/drawing/2014/main" id="{B3423004-1922-4675-8097-E573B0C9F331}"/>
              </a:ext>
            </a:extLst>
          </p:cNvPr>
          <p:cNvSpPr>
            <a:spLocks noGrp="1" noChangeArrowheads="1"/>
          </p:cNvSpPr>
          <p:nvPr>
            <p:ph type="title"/>
          </p:nvPr>
        </p:nvSpPr>
        <p:spPr>
          <a:xfrm>
            <a:off x="457200" y="228600"/>
            <a:ext cx="8229600" cy="884238"/>
          </a:xfrm>
          <a:effectLst>
            <a:outerShdw dist="35921" dir="2700000" algn="ctr" rotWithShape="0">
              <a:schemeClr val="bg1"/>
            </a:outerShdw>
          </a:effectLst>
        </p:spPr>
        <p:txBody>
          <a:bodyPr/>
          <a:lstStyle/>
          <a:p>
            <a:pPr eaLnBrk="1" hangingPunct="1">
              <a:defRPr/>
            </a:pPr>
            <a:r>
              <a:rPr lang="en-US" sz="4800" b="1" dirty="0">
                <a:latin typeface="+mn-lt"/>
              </a:rPr>
              <a:t>The Land Promise Fulfilled</a:t>
            </a:r>
          </a:p>
        </p:txBody>
      </p:sp>
      <p:sp>
        <p:nvSpPr>
          <p:cNvPr id="4100" name="Rectangle 5">
            <a:extLst>
              <a:ext uri="{FF2B5EF4-FFF2-40B4-BE49-F238E27FC236}">
                <a16:creationId xmlns:a16="http://schemas.microsoft.com/office/drawing/2014/main" id="{5A7C8BBA-62D3-448A-90F5-5A9FDDF341F6}"/>
              </a:ext>
            </a:extLst>
          </p:cNvPr>
          <p:cNvSpPr>
            <a:spLocks noChangeArrowheads="1"/>
          </p:cNvSpPr>
          <p:nvPr/>
        </p:nvSpPr>
        <p:spPr bwMode="auto">
          <a:xfrm>
            <a:off x="0" y="0"/>
            <a:ext cx="228600" cy="6858000"/>
          </a:xfrm>
          <a:prstGeom prst="rect">
            <a:avLst/>
          </a:prstGeom>
          <a:solidFill>
            <a:srgbClr val="00C0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01" name="Rectangle 6">
            <a:extLst>
              <a:ext uri="{FF2B5EF4-FFF2-40B4-BE49-F238E27FC236}">
                <a16:creationId xmlns:a16="http://schemas.microsoft.com/office/drawing/2014/main" id="{C09FD9A2-8B87-4E6F-BA06-A636B7EFE37E}"/>
              </a:ext>
            </a:extLst>
          </p:cNvPr>
          <p:cNvSpPr>
            <a:spLocks noChangeArrowheads="1"/>
          </p:cNvSpPr>
          <p:nvPr/>
        </p:nvSpPr>
        <p:spPr bwMode="auto">
          <a:xfrm>
            <a:off x="8915400" y="0"/>
            <a:ext cx="228600" cy="6858000"/>
          </a:xfrm>
          <a:prstGeom prst="rect">
            <a:avLst/>
          </a:prstGeom>
          <a:solidFill>
            <a:srgbClr val="00C0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02" name="Rectangle 7">
            <a:extLst>
              <a:ext uri="{FF2B5EF4-FFF2-40B4-BE49-F238E27FC236}">
                <a16:creationId xmlns:a16="http://schemas.microsoft.com/office/drawing/2014/main" id="{D40B2AA9-70B0-4697-845F-FBBD1007A71A}"/>
              </a:ext>
            </a:extLst>
          </p:cNvPr>
          <p:cNvSpPr>
            <a:spLocks noChangeArrowheads="1"/>
          </p:cNvSpPr>
          <p:nvPr/>
        </p:nvSpPr>
        <p:spPr bwMode="auto">
          <a:xfrm>
            <a:off x="0" y="0"/>
            <a:ext cx="9144000" cy="228600"/>
          </a:xfrm>
          <a:prstGeom prst="rect">
            <a:avLst/>
          </a:prstGeom>
          <a:solidFill>
            <a:srgbClr val="00C0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03" name="Rectangle 8">
            <a:extLst>
              <a:ext uri="{FF2B5EF4-FFF2-40B4-BE49-F238E27FC236}">
                <a16:creationId xmlns:a16="http://schemas.microsoft.com/office/drawing/2014/main" id="{E84DD3C2-E0C8-466D-BACF-397C2C792BFA}"/>
              </a:ext>
            </a:extLst>
          </p:cNvPr>
          <p:cNvSpPr>
            <a:spLocks noChangeArrowheads="1"/>
          </p:cNvSpPr>
          <p:nvPr/>
        </p:nvSpPr>
        <p:spPr bwMode="auto">
          <a:xfrm>
            <a:off x="0" y="6629400"/>
            <a:ext cx="9144000" cy="228600"/>
          </a:xfrm>
          <a:prstGeom prst="rect">
            <a:avLst/>
          </a:prstGeom>
          <a:solidFill>
            <a:srgbClr val="00C0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5" name="Rectangle 3">
            <a:extLst>
              <a:ext uri="{FF2B5EF4-FFF2-40B4-BE49-F238E27FC236}">
                <a16:creationId xmlns:a16="http://schemas.microsoft.com/office/drawing/2014/main" id="{3F9B9745-8A81-4CC3-B1AA-8230CCCB4D6D}"/>
              </a:ext>
            </a:extLst>
          </p:cNvPr>
          <p:cNvSpPr>
            <a:spLocks noGrp="1" noChangeArrowheads="1"/>
          </p:cNvSpPr>
          <p:nvPr>
            <p:ph type="body" idx="1"/>
          </p:nvPr>
        </p:nvSpPr>
        <p:spPr>
          <a:xfrm>
            <a:off x="228600" y="1219200"/>
            <a:ext cx="4419600" cy="5486400"/>
          </a:xfrm>
        </p:spPr>
        <p:txBody>
          <a:bodyPr/>
          <a:lstStyle/>
          <a:p>
            <a:pPr eaLnBrk="1" hangingPunct="1">
              <a:lnSpc>
                <a:spcPct val="90000"/>
              </a:lnSpc>
            </a:pPr>
            <a:r>
              <a:rPr lang="en-US" altLang="en-US" sz="3000" b="1" dirty="0"/>
              <a:t>At the close of Joshua’s life, the land that the Israelites had settled extended barely north of </a:t>
            </a:r>
            <a:r>
              <a:rPr lang="en-US" altLang="en-US" sz="3000" b="1" dirty="0" err="1"/>
              <a:t>Tyre</a:t>
            </a:r>
            <a:r>
              <a:rPr lang="en-US" altLang="en-US" sz="3000" b="1" dirty="0"/>
              <a:t> and stopped short of Damascus.</a:t>
            </a:r>
          </a:p>
        </p:txBody>
      </p:sp>
      <p:cxnSp>
        <p:nvCxnSpPr>
          <p:cNvPr id="13" name="Straight Connector 12">
            <a:extLst>
              <a:ext uri="{FF2B5EF4-FFF2-40B4-BE49-F238E27FC236}">
                <a16:creationId xmlns:a16="http://schemas.microsoft.com/office/drawing/2014/main" id="{F9ACC35C-8C11-4316-9394-4A4DA869A765}"/>
              </a:ext>
            </a:extLst>
          </p:cNvPr>
          <p:cNvCxnSpPr/>
          <p:nvPr/>
        </p:nvCxnSpPr>
        <p:spPr>
          <a:xfrm>
            <a:off x="762000" y="1066800"/>
            <a:ext cx="762000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3086"/>
                                        </p:tgtEl>
                                        <p:attrNameLst>
                                          <p:attrName>style.visibility</p:attrName>
                                        </p:attrNameLst>
                                      </p:cBhvr>
                                      <p:to>
                                        <p:strVal val="visible"/>
                                      </p:to>
                                    </p:set>
                                    <p:animEffect transition="in" filter="fade">
                                      <p:cBhvr>
                                        <p:cTn id="12" dur="20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9" name="Picture 13">
            <a:extLst>
              <a:ext uri="{FF2B5EF4-FFF2-40B4-BE49-F238E27FC236}">
                <a16:creationId xmlns:a16="http://schemas.microsoft.com/office/drawing/2014/main" id="{75793CAD-7D2D-4D1A-8B8E-A921DB8A0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2200"/>
            <a:ext cx="40386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a:extLst>
              <a:ext uri="{FF2B5EF4-FFF2-40B4-BE49-F238E27FC236}">
                <a16:creationId xmlns:a16="http://schemas.microsoft.com/office/drawing/2014/main" id="{B35E0E74-3211-41CB-A83F-87C62B253E03}"/>
              </a:ext>
            </a:extLst>
          </p:cNvPr>
          <p:cNvSpPr>
            <a:spLocks noGrp="1" noChangeArrowheads="1"/>
          </p:cNvSpPr>
          <p:nvPr>
            <p:ph type="body" idx="1"/>
          </p:nvPr>
        </p:nvSpPr>
        <p:spPr>
          <a:xfrm>
            <a:off x="4495800" y="990600"/>
            <a:ext cx="4267200" cy="5410200"/>
          </a:xfrm>
        </p:spPr>
        <p:txBody>
          <a:bodyPr/>
          <a:lstStyle/>
          <a:p>
            <a:pPr eaLnBrk="1" hangingPunct="1"/>
            <a:r>
              <a:rPr lang="en-US" altLang="en-US" dirty="0"/>
              <a:t>God made His promises to Abraham in the</a:t>
            </a:r>
            <a:br>
              <a:rPr lang="en-US" altLang="en-US" dirty="0"/>
            </a:br>
            <a:r>
              <a:rPr lang="en-US" altLang="en-US" dirty="0"/>
              <a:t>form of a covenant</a:t>
            </a:r>
            <a:br>
              <a:rPr lang="en-US" altLang="en-US" dirty="0"/>
            </a:br>
            <a:r>
              <a:rPr lang="en-US" altLang="en-US" dirty="0"/>
              <a:t>(Genesis 15).</a:t>
            </a:r>
          </a:p>
          <a:p>
            <a:pPr lvl="1" eaLnBrk="1" hangingPunct="1"/>
            <a:r>
              <a:rPr lang="en-US" altLang="en-US" sz="3000" dirty="0"/>
              <a:t>His descendants – all the land from River of Egypt to the Euphrates River</a:t>
            </a:r>
          </a:p>
        </p:txBody>
      </p:sp>
      <p:sp>
        <p:nvSpPr>
          <p:cNvPr id="21508" name="Rectangle 3">
            <a:extLst>
              <a:ext uri="{FF2B5EF4-FFF2-40B4-BE49-F238E27FC236}">
                <a16:creationId xmlns:a16="http://schemas.microsoft.com/office/drawing/2014/main" id="{B8703C8E-419C-4AE6-95CB-77B46D4575B4}"/>
              </a:ext>
            </a:extLst>
          </p:cNvPr>
          <p:cNvSpPr>
            <a:spLocks noChangeArrowheads="1"/>
          </p:cNvSpPr>
          <p:nvPr/>
        </p:nvSpPr>
        <p:spPr bwMode="auto">
          <a:xfrm>
            <a:off x="0" y="0"/>
            <a:ext cx="3048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4">
            <a:extLst>
              <a:ext uri="{FF2B5EF4-FFF2-40B4-BE49-F238E27FC236}">
                <a16:creationId xmlns:a16="http://schemas.microsoft.com/office/drawing/2014/main" id="{FE1B388A-3452-4E76-BA78-89673BBB0EA3}"/>
              </a:ext>
            </a:extLst>
          </p:cNvPr>
          <p:cNvSpPr>
            <a:spLocks noChangeArrowheads="1"/>
          </p:cNvSpPr>
          <p:nvPr/>
        </p:nvSpPr>
        <p:spPr bwMode="auto">
          <a:xfrm>
            <a:off x="8839200" y="0"/>
            <a:ext cx="3048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0" name="Rectangle 5">
            <a:extLst>
              <a:ext uri="{FF2B5EF4-FFF2-40B4-BE49-F238E27FC236}">
                <a16:creationId xmlns:a16="http://schemas.microsoft.com/office/drawing/2014/main" id="{F6769A75-C6D5-4219-9F24-9044C97644A5}"/>
              </a:ext>
            </a:extLst>
          </p:cNvPr>
          <p:cNvSpPr>
            <a:spLocks noChangeArrowheads="1"/>
          </p:cNvSpPr>
          <p:nvPr/>
        </p:nvSpPr>
        <p:spPr bwMode="auto">
          <a:xfrm rot="5400000">
            <a:off x="4419600" y="-4419600"/>
            <a:ext cx="304800" cy="9144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11" name="Rectangle 6">
            <a:extLst>
              <a:ext uri="{FF2B5EF4-FFF2-40B4-BE49-F238E27FC236}">
                <a16:creationId xmlns:a16="http://schemas.microsoft.com/office/drawing/2014/main" id="{FA434D4D-B9C6-44AC-8F48-72A9F93B889A}"/>
              </a:ext>
            </a:extLst>
          </p:cNvPr>
          <p:cNvSpPr>
            <a:spLocks noChangeArrowheads="1"/>
          </p:cNvSpPr>
          <p:nvPr/>
        </p:nvSpPr>
        <p:spPr bwMode="auto">
          <a:xfrm rot="5400000">
            <a:off x="4419600" y="2133600"/>
            <a:ext cx="304800" cy="9144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3" name="Line 7">
            <a:extLst>
              <a:ext uri="{FF2B5EF4-FFF2-40B4-BE49-F238E27FC236}">
                <a16:creationId xmlns:a16="http://schemas.microsoft.com/office/drawing/2014/main" id="{2B5006BF-8309-40D9-8B33-9E00FE4BFA8E}"/>
              </a:ext>
            </a:extLst>
          </p:cNvPr>
          <p:cNvSpPr>
            <a:spLocks noChangeShapeType="1"/>
          </p:cNvSpPr>
          <p:nvPr/>
        </p:nvSpPr>
        <p:spPr bwMode="auto">
          <a:xfrm>
            <a:off x="457200" y="990600"/>
            <a:ext cx="8153400" cy="0"/>
          </a:xfrm>
          <a:prstGeom prst="line">
            <a:avLst/>
          </a:prstGeom>
          <a:noFill/>
          <a:ln w="38100">
            <a:solidFill>
              <a:srgbClr val="996633"/>
            </a:solidFill>
            <a:round/>
            <a:headEnd/>
            <a:tailEnd/>
          </a:ln>
          <a:effectLst>
            <a:outerShdw dist="35921" dir="2700000" algn="ctr" rotWithShape="0">
              <a:srgbClr val="FFCC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44" name="Rectangle 8">
            <a:extLst>
              <a:ext uri="{FF2B5EF4-FFF2-40B4-BE49-F238E27FC236}">
                <a16:creationId xmlns:a16="http://schemas.microsoft.com/office/drawing/2014/main" id="{02DE48AA-9B04-44BD-8EEB-B5A44266A3F3}"/>
              </a:ext>
            </a:extLst>
          </p:cNvPr>
          <p:cNvSpPr>
            <a:spLocks noChangeArrowheads="1"/>
          </p:cNvSpPr>
          <p:nvPr/>
        </p:nvSpPr>
        <p:spPr bwMode="auto">
          <a:xfrm>
            <a:off x="304800" y="304800"/>
            <a:ext cx="8534400" cy="6858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996633"/>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Abraham</a:t>
            </a:r>
          </a:p>
        </p:txBody>
      </p:sp>
      <p:sp>
        <p:nvSpPr>
          <p:cNvPr id="14346" name="Oval 10">
            <a:extLst>
              <a:ext uri="{FF2B5EF4-FFF2-40B4-BE49-F238E27FC236}">
                <a16:creationId xmlns:a16="http://schemas.microsoft.com/office/drawing/2014/main" id="{CED31795-E0C6-43A5-99E7-01AE0A0214E8}"/>
              </a:ext>
            </a:extLst>
          </p:cNvPr>
          <p:cNvSpPr>
            <a:spLocks noChangeArrowheads="1"/>
          </p:cNvSpPr>
          <p:nvPr/>
        </p:nvSpPr>
        <p:spPr bwMode="auto">
          <a:xfrm rot="-4363213">
            <a:off x="-527844" y="2726532"/>
            <a:ext cx="3675063" cy="1219200"/>
          </a:xfrm>
          <a:prstGeom prst="ellipse">
            <a:avLst/>
          </a:prstGeom>
          <a:solidFill>
            <a:schemeClr val="bg1">
              <a:alpha val="39999"/>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49"/>
                                        </p:tgtEl>
                                        <p:attrNameLst>
                                          <p:attrName>style.visibility</p:attrName>
                                        </p:attrNameLst>
                                      </p:cBhvr>
                                      <p:to>
                                        <p:strVal val="visible"/>
                                      </p:to>
                                    </p:set>
                                    <p:animEffect transition="in" filter="fade">
                                      <p:cBhvr>
                                        <p:cTn id="7" dur="2000"/>
                                        <p:tgtEl>
                                          <p:spTgt spid="14349"/>
                                        </p:tgtEl>
                                      </p:cBhvr>
                                    </p:animEffect>
                                  </p:childTnLst>
                                </p:cTn>
                              </p:par>
                            </p:childTnLst>
                          </p:cTn>
                        </p:par>
                        <p:par>
                          <p:cTn id="8" fill="hold" nodeType="afterGroup">
                            <p:stCondLst>
                              <p:cond delay="2000"/>
                            </p:stCondLst>
                            <p:childTnLst>
                              <p:par>
                                <p:cTn id="9" presetID="23" presetClass="entr" presetSubtype="16" fill="hold" nodeType="afterEffect">
                                  <p:stCondLst>
                                    <p:cond delay="0"/>
                                  </p:stCondLst>
                                  <p:childTnLst>
                                    <p:set>
                                      <p:cBhvr>
                                        <p:cTn id="10" dur="1" fill="hold">
                                          <p:stCondLst>
                                            <p:cond delay="0"/>
                                          </p:stCondLst>
                                        </p:cTn>
                                        <p:tgtEl>
                                          <p:spTgt spid="14338">
                                            <p:txEl>
                                              <p:pRg st="0" end="0"/>
                                            </p:txEl>
                                          </p:spTgt>
                                        </p:tgtEl>
                                        <p:attrNameLst>
                                          <p:attrName>style.visibility</p:attrName>
                                        </p:attrNameLst>
                                      </p:cBhvr>
                                      <p:to>
                                        <p:strVal val="visible"/>
                                      </p:to>
                                    </p:set>
                                    <p:anim calcmode="lin" valueType="num">
                                      <p:cBhvr>
                                        <p:cTn id="11" dur="500" fill="hold"/>
                                        <p:tgtEl>
                                          <p:spTgt spid="1433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4338">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9" presetClass="entr" presetSubtype="0" fill="hold" nodeType="afterEffect">
                                  <p:stCondLst>
                                    <p:cond delay="0"/>
                                  </p:stCondLst>
                                  <p:childTnLst>
                                    <p:set>
                                      <p:cBhvr>
                                        <p:cTn id="15" dur="1" fill="hold">
                                          <p:stCondLst>
                                            <p:cond delay="0"/>
                                          </p:stCondLst>
                                        </p:cTn>
                                        <p:tgtEl>
                                          <p:spTgt spid="14338">
                                            <p:txEl>
                                              <p:pRg st="1" end="1"/>
                                            </p:txEl>
                                          </p:spTgt>
                                        </p:tgtEl>
                                        <p:attrNameLst>
                                          <p:attrName>style.visibility</p:attrName>
                                        </p:attrNameLst>
                                      </p:cBhvr>
                                      <p:to>
                                        <p:strVal val="visible"/>
                                      </p:to>
                                    </p:set>
                                    <p:animEffect transition="in" filter="dissolve">
                                      <p:cBhvr>
                                        <p:cTn id="16" dur="500"/>
                                        <p:tgtEl>
                                          <p:spTgt spid="14338">
                                            <p:txEl>
                                              <p:pRg st="1" end="1"/>
                                            </p:txEl>
                                          </p:spTgt>
                                        </p:tgtEl>
                                      </p:cBhvr>
                                    </p:animEffect>
                                  </p:childTnLst>
                                </p:cTn>
                              </p:par>
                            </p:childTnLst>
                          </p:cTn>
                        </p:par>
                        <p:par>
                          <p:cTn id="17" fill="hold" nodeType="afterGroup">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14346"/>
                                        </p:tgtEl>
                                        <p:attrNameLst>
                                          <p:attrName>style.visibility</p:attrName>
                                        </p:attrNameLst>
                                      </p:cBhvr>
                                      <p:to>
                                        <p:strVal val="visible"/>
                                      </p:to>
                                    </p:set>
                                    <p:anim calcmode="lin" valueType="num">
                                      <p:cBhvr>
                                        <p:cTn id="20" dur="500" fill="hold"/>
                                        <p:tgtEl>
                                          <p:spTgt spid="14346"/>
                                        </p:tgtEl>
                                        <p:attrNameLst>
                                          <p:attrName>ppt_w</p:attrName>
                                        </p:attrNameLst>
                                      </p:cBhvr>
                                      <p:tavLst>
                                        <p:tav tm="0">
                                          <p:val>
                                            <p:fltVal val="0"/>
                                          </p:val>
                                        </p:tav>
                                        <p:tav tm="100000">
                                          <p:val>
                                            <p:strVal val="#ppt_w"/>
                                          </p:val>
                                        </p:tav>
                                      </p:tavLst>
                                    </p:anim>
                                    <p:anim calcmode="lin" valueType="num">
                                      <p:cBhvr>
                                        <p:cTn id="21" dur="500" fill="hold"/>
                                        <p:tgtEl>
                                          <p:spTgt spid="143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566308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QUESTION 1:</a:t>
            </a:r>
            <a:r>
              <a:rPr kumimoji="0" lang="en-US" sz="2600" b="1" i="0" u="none" strike="noStrike" kern="1200" cap="none" spc="0" normalizeH="0" noProof="0" dirty="0">
                <a:ln>
                  <a:noFill/>
                </a:ln>
                <a:solidFill>
                  <a:srgbClr val="FFFFFF"/>
                </a:solidFill>
                <a:effectLst/>
                <a:uLnTx/>
                <a:uFillTx/>
                <a:latin typeface="Calibri" panose="020F0502020204030204" pitchFamily="34" charset="0"/>
                <a:cs typeface="Calibri" panose="020F0502020204030204" pitchFamily="34" charset="0"/>
              </a:rPr>
              <a:t>  What is the relevance of Josh. 21:43-45 to the current, ongoing territorial dispute over Palestine?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1" baseline="0" dirty="0">
                <a:solidFill>
                  <a:srgbClr val="FFFFFF"/>
                </a:solidFill>
                <a:latin typeface="Calibri" panose="020F0502020204030204" pitchFamily="34" charset="0"/>
                <a:cs typeface="Calibri" panose="020F0502020204030204" pitchFamily="34" charset="0"/>
              </a:rPr>
              <a:t>The short answer:  It’s </a:t>
            </a:r>
            <a:r>
              <a:rPr lang="en-US" sz="2600" b="1" i="1" u="sng" baseline="0" dirty="0">
                <a:solidFill>
                  <a:srgbClr val="FFFFFF"/>
                </a:solidFill>
                <a:latin typeface="Calibri" panose="020F0502020204030204" pitchFamily="34" charset="0"/>
                <a:cs typeface="Calibri" panose="020F0502020204030204" pitchFamily="34" charset="0"/>
              </a:rPr>
              <a:t>not</a:t>
            </a:r>
            <a:r>
              <a:rPr lang="en-US" sz="2600" b="1" dirty="0">
                <a:solidFill>
                  <a:srgbClr val="FFFFFF"/>
                </a:solidFill>
                <a:latin typeface="Calibri" panose="020F0502020204030204" pitchFamily="34" charset="0"/>
                <a:cs typeface="Calibri" panose="020F0502020204030204" pitchFamily="34" charset="0"/>
              </a:rPr>
              <a:t> relevant (though many Jews, many “Evangelicals” and many in denominations disagree).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1" dirty="0">
                <a:solidFill>
                  <a:srgbClr val="FFFFFF"/>
                </a:solidFill>
                <a:latin typeface="Calibri" panose="020F0502020204030204" pitchFamily="34" charset="0"/>
                <a:cs typeface="Calibri" panose="020F0502020204030204" pitchFamily="34" charset="0"/>
              </a:rPr>
              <a:t>Statements in the passage that the land promise </a:t>
            </a:r>
            <a:r>
              <a:rPr lang="en-US" sz="2600" b="1" i="1" dirty="0">
                <a:solidFill>
                  <a:srgbClr val="FFFF00"/>
                </a:solidFill>
                <a:latin typeface="Calibri" panose="020F0502020204030204" pitchFamily="34" charset="0"/>
                <a:cs typeface="Calibri" panose="020F0502020204030204" pitchFamily="34" charset="0"/>
              </a:rPr>
              <a:t>has been fulfilled</a:t>
            </a:r>
            <a:r>
              <a:rPr lang="en-US" sz="2600" b="1" i="1" dirty="0">
                <a:solidFill>
                  <a:srgbClr val="FFFFFF"/>
                </a:solidFill>
                <a:latin typeface="Calibri" panose="020F0502020204030204" pitchFamily="34" charset="0"/>
                <a:cs typeface="Calibri" panose="020F0502020204030204" pitchFamily="34" charset="0"/>
              </a:rPr>
              <a:t> </a:t>
            </a:r>
            <a:r>
              <a:rPr lang="en-US" sz="2600" b="1" dirty="0">
                <a:solidFill>
                  <a:srgbClr val="FFFFFF"/>
                </a:solidFill>
                <a:latin typeface="Calibri" panose="020F0502020204030204" pitchFamily="34" charset="0"/>
                <a:cs typeface="Calibri" panose="020F0502020204030204" pitchFamily="34" charset="0"/>
              </a:rPr>
              <a:t>are plain.</a:t>
            </a:r>
          </a:p>
          <a:p>
            <a:pPr marL="800100" lvl="1" indent="-342900">
              <a:buFont typeface="Arial" panose="020B0604020202020204" pitchFamily="34" charset="0"/>
              <a:buChar char="•"/>
              <a:defRPr/>
            </a:pPr>
            <a:r>
              <a:rPr lang="en-US" sz="2600" b="1" dirty="0">
                <a:solidFill>
                  <a:srgbClr val="FFFFFF"/>
                </a:solidFill>
                <a:latin typeface="Calibri" panose="020F0502020204030204" pitchFamily="34" charset="0"/>
                <a:cs typeface="Calibri" panose="020F0502020204030204" pitchFamily="34" charset="0"/>
              </a:rPr>
              <a:t>God “gave” to Israel “</a:t>
            </a:r>
            <a:r>
              <a:rPr lang="en-US" sz="2600" b="1" u="sng" dirty="0">
                <a:solidFill>
                  <a:srgbClr val="FFFF00"/>
                </a:solidFill>
                <a:latin typeface="Calibri" panose="020F0502020204030204" pitchFamily="34" charset="0"/>
                <a:cs typeface="Calibri" panose="020F0502020204030204" pitchFamily="34" charset="0"/>
              </a:rPr>
              <a:t>ALL</a:t>
            </a:r>
            <a:r>
              <a:rPr lang="en-US" sz="2600" b="1" dirty="0">
                <a:solidFill>
                  <a:srgbClr val="FFFFFF"/>
                </a:solidFill>
                <a:latin typeface="Calibri" panose="020F0502020204030204" pitchFamily="34" charset="0"/>
                <a:cs typeface="Calibri" panose="020F0502020204030204" pitchFamily="34" charset="0"/>
              </a:rPr>
              <a:t> the land that he swore to give their fathers.”  (v. 43)</a:t>
            </a:r>
          </a:p>
          <a:p>
            <a:pPr marL="800100" lvl="1" indent="-342900">
              <a:buFont typeface="Arial" panose="020B0604020202020204" pitchFamily="34" charset="0"/>
              <a:buChar char="•"/>
              <a:defRPr/>
            </a:pPr>
            <a:r>
              <a:rPr lang="en-US" sz="2600" b="1" dirty="0">
                <a:solidFill>
                  <a:srgbClr val="FFFFFF"/>
                </a:solidFill>
                <a:latin typeface="Calibri" panose="020F0502020204030204" pitchFamily="34" charset="0"/>
                <a:cs typeface="Calibri" panose="020F0502020204030204" pitchFamily="34" charset="0"/>
              </a:rPr>
              <a:t>The Israelites “took possession” of the land.  (v. 43)</a:t>
            </a:r>
          </a:p>
          <a:p>
            <a:pPr marL="800100" lvl="1" indent="-342900">
              <a:buFont typeface="Arial" panose="020B0604020202020204" pitchFamily="34" charset="0"/>
              <a:buChar char="•"/>
              <a:defRPr/>
            </a:pPr>
            <a:r>
              <a:rPr lang="en-US" sz="2600" b="1" dirty="0">
                <a:solidFill>
                  <a:srgbClr val="FFFFFF"/>
                </a:solidFill>
                <a:latin typeface="Calibri" panose="020F0502020204030204" pitchFamily="34" charset="0"/>
                <a:cs typeface="Calibri" panose="020F0502020204030204" pitchFamily="34" charset="0"/>
              </a:rPr>
              <a:t>They did settle in the land.  (v. 43)</a:t>
            </a:r>
          </a:p>
          <a:p>
            <a:pPr marL="800100" lvl="1" indent="-342900">
              <a:buFont typeface="Arial" panose="020B0604020202020204" pitchFamily="34" charset="0"/>
              <a:buChar char="•"/>
              <a:defRPr/>
            </a:pPr>
            <a:r>
              <a:rPr lang="en-US" sz="2600" b="1" dirty="0">
                <a:solidFill>
                  <a:srgbClr val="FFFF00"/>
                </a:solidFill>
                <a:latin typeface="Calibri" panose="020F0502020204030204" pitchFamily="34" charset="0"/>
                <a:cs typeface="Calibri" panose="020F0502020204030204" pitchFamily="34" charset="0"/>
              </a:rPr>
              <a:t>“NOT ONE WORD”</a:t>
            </a:r>
            <a:r>
              <a:rPr lang="en-US" sz="2600" b="1" dirty="0">
                <a:solidFill>
                  <a:srgbClr val="FFFFFF"/>
                </a:solidFill>
                <a:latin typeface="Calibri" panose="020F0502020204030204" pitchFamily="34" charset="0"/>
                <a:cs typeface="Calibri" panose="020F0502020204030204" pitchFamily="34" charset="0"/>
              </a:rPr>
              <a:t> of the promise had failed.  (v. 45)</a:t>
            </a:r>
          </a:p>
          <a:p>
            <a:pPr marL="342900" indent="-342900">
              <a:buFont typeface="Arial" panose="020B0604020202020204" pitchFamily="34" charset="0"/>
              <a:buChar char="•"/>
              <a:defRPr/>
            </a:pPr>
            <a:r>
              <a:rPr lang="en-US" sz="2600" b="1" dirty="0">
                <a:solidFill>
                  <a:srgbClr val="FFFFFF"/>
                </a:solidFill>
                <a:latin typeface="Calibri" panose="020F0502020204030204" pitchFamily="34" charset="0"/>
                <a:cs typeface="Calibri" panose="020F0502020204030204" pitchFamily="34" charset="0"/>
              </a:rPr>
              <a:t>(See also Ps. 105:8-11, 42-45; Jere. 32:21-23; Neh. 9:7-8)</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764920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64940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QUESTION 2:</a:t>
            </a:r>
            <a:r>
              <a:rPr kumimoji="0" lang="en-US" sz="2800" b="1" i="0" u="none" strike="noStrike" kern="1200" cap="none" spc="0" normalizeH="0" noProof="0" dirty="0">
                <a:ln>
                  <a:noFill/>
                </a:ln>
                <a:solidFill>
                  <a:srgbClr val="FFFFFF"/>
                </a:solidFill>
                <a:effectLst/>
                <a:uLnTx/>
                <a:uFillTx/>
                <a:latin typeface="Calibri" panose="020F0502020204030204" pitchFamily="34" charset="0"/>
                <a:cs typeface="Calibri" panose="020F0502020204030204" pitchFamily="34" charset="0"/>
              </a:rPr>
              <a:t>  What advice did Joshua give to the Israelite leaders in Josh. 23:6-16?</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FFFFFF"/>
                </a:solidFill>
                <a:latin typeface="Calibri" panose="020F0502020204030204" pitchFamily="34" charset="0"/>
                <a:cs typeface="Calibri" panose="020F0502020204030204" pitchFamily="34" charset="0"/>
              </a:rPr>
              <a:t>DO THIS:</a:t>
            </a:r>
          </a:p>
          <a:p>
            <a:pPr marL="914400" lvl="1" indent="-457200">
              <a:buFont typeface="Wingdings" panose="05000000000000000000" pitchFamily="2" charset="2"/>
              <a:buChar char="Ø"/>
              <a:defRPr/>
            </a:pPr>
            <a:r>
              <a:rPr lang="en-US" sz="2800" b="1" dirty="0">
                <a:solidFill>
                  <a:srgbClr val="FFFFFF"/>
                </a:solidFill>
                <a:latin typeface="Calibri" panose="020F0502020204030204" pitchFamily="34" charset="0"/>
                <a:cs typeface="Calibri" panose="020F0502020204030204" pitchFamily="34" charset="0"/>
              </a:rPr>
              <a:t>Be “very strong” in </a:t>
            </a:r>
            <a:r>
              <a:rPr lang="en-US" sz="2800" b="1" dirty="0">
                <a:solidFill>
                  <a:srgbClr val="FFFF00"/>
                </a:solidFill>
                <a:latin typeface="Calibri" panose="020F0502020204030204" pitchFamily="34" charset="0"/>
                <a:cs typeface="Calibri" panose="020F0502020204030204" pitchFamily="34" charset="0"/>
              </a:rPr>
              <a:t>keeping to the law;</a:t>
            </a:r>
            <a:r>
              <a:rPr lang="en-US" sz="2800" b="1" dirty="0">
                <a:solidFill>
                  <a:srgbClr val="FFFFFF"/>
                </a:solidFill>
                <a:latin typeface="Calibri" panose="020F0502020204030204" pitchFamily="34" charset="0"/>
                <a:cs typeface="Calibri" panose="020F0502020204030204" pitchFamily="34" charset="0"/>
              </a:rPr>
              <a:t> don’t deviate from it.  (v. 6)</a:t>
            </a:r>
          </a:p>
          <a:p>
            <a:pPr marL="914400" lvl="1" indent="-457200">
              <a:buFont typeface="Wingdings" panose="05000000000000000000" pitchFamily="2" charset="2"/>
              <a:buChar char="Ø"/>
              <a:defRPr/>
            </a:pPr>
            <a:r>
              <a:rPr lang="en-US" sz="2800" b="1" dirty="0">
                <a:solidFill>
                  <a:srgbClr val="FFFFFF"/>
                </a:solidFill>
                <a:latin typeface="Calibri" panose="020F0502020204030204" pitchFamily="34" charset="0"/>
                <a:cs typeface="Calibri" panose="020F0502020204030204" pitchFamily="34" charset="0"/>
              </a:rPr>
              <a:t>Drive out the “remnant” of “these nations remaining among you.”  (Implied, vv. 7, 12)</a:t>
            </a:r>
          </a:p>
          <a:p>
            <a:pPr marL="914400" lvl="1" indent="-457200">
              <a:buFont typeface="Wingdings" panose="05000000000000000000" pitchFamily="2" charset="2"/>
              <a:buChar char="Ø"/>
              <a:defRPr/>
            </a:pPr>
            <a:r>
              <a:rPr lang="en-US" sz="2800" b="1" dirty="0">
                <a:solidFill>
                  <a:srgbClr val="FFFFFF"/>
                </a:solidFill>
                <a:latin typeface="Calibri" panose="020F0502020204030204" pitchFamily="34" charset="0"/>
                <a:cs typeface="Calibri" panose="020F0502020204030204" pitchFamily="34" charset="0"/>
              </a:rPr>
              <a:t>Cling to the LORD your God.  (v. 8)</a:t>
            </a:r>
          </a:p>
          <a:p>
            <a:pPr marL="914400" lvl="1" indent="-457200">
              <a:buFont typeface="Wingdings" panose="05000000000000000000" pitchFamily="2" charset="2"/>
              <a:buChar char="Ø"/>
              <a:defRPr/>
            </a:pPr>
            <a:r>
              <a:rPr lang="en-US" sz="2800" b="1" dirty="0">
                <a:solidFill>
                  <a:srgbClr val="FFFFFF"/>
                </a:solidFill>
                <a:latin typeface="Calibri" panose="020F0502020204030204" pitchFamily="34" charset="0"/>
                <a:cs typeface="Calibri" panose="020F0502020204030204" pitchFamily="34" charset="0"/>
              </a:rPr>
              <a:t>Be very careful to </a:t>
            </a:r>
            <a:r>
              <a:rPr lang="en-US" sz="2800" b="1" dirty="0">
                <a:solidFill>
                  <a:srgbClr val="FFFF00"/>
                </a:solidFill>
                <a:latin typeface="Calibri" panose="020F0502020204030204" pitchFamily="34" charset="0"/>
                <a:cs typeface="Calibri" panose="020F0502020204030204" pitchFamily="34" charset="0"/>
              </a:rPr>
              <a:t>love the LORD your God.</a:t>
            </a:r>
            <a:r>
              <a:rPr lang="en-US" sz="2800" b="1" dirty="0">
                <a:solidFill>
                  <a:srgbClr val="FFFFFF"/>
                </a:solidFill>
                <a:latin typeface="Calibri" panose="020F0502020204030204" pitchFamily="34" charset="0"/>
                <a:cs typeface="Calibri" panose="020F0502020204030204" pitchFamily="34" charset="0"/>
              </a:rPr>
              <a:t>  (v. 11)</a:t>
            </a:r>
          </a:p>
          <a:p>
            <a:pPr marL="457200" indent="-457200">
              <a:buFont typeface="Arial" panose="020B0604020202020204" pitchFamily="34" charset="0"/>
              <a:buChar char="•"/>
              <a:defRPr/>
            </a:pPr>
            <a:r>
              <a:rPr lang="en-US" sz="2800" b="1" dirty="0">
                <a:solidFill>
                  <a:srgbClr val="FFFFFF"/>
                </a:solidFill>
                <a:latin typeface="Calibri" panose="020F0502020204030204" pitchFamily="34" charset="0"/>
                <a:cs typeface="Calibri" panose="020F0502020204030204" pitchFamily="34" charset="0"/>
              </a:rPr>
              <a:t>DON’T DO THIS:</a:t>
            </a:r>
          </a:p>
          <a:p>
            <a:pPr marL="914400" lvl="1" indent="-457200">
              <a:buFont typeface="Wingdings" panose="05000000000000000000" pitchFamily="2" charset="2"/>
              <a:buChar char="Ø"/>
              <a:defRPr/>
            </a:pPr>
            <a:r>
              <a:rPr lang="en-US" sz="2800" b="1" dirty="0">
                <a:solidFill>
                  <a:srgbClr val="FFFFFF"/>
                </a:solidFill>
                <a:latin typeface="Calibri" panose="020F0502020204030204" pitchFamily="34" charset="0"/>
                <a:cs typeface="Calibri" panose="020F0502020204030204" pitchFamily="34" charset="0"/>
              </a:rPr>
              <a:t>Don’t mix with “these nations remaining among you.”  (vv. 7, 12)</a:t>
            </a:r>
          </a:p>
          <a:p>
            <a:pPr marL="914400" lvl="1" indent="-457200">
              <a:buFont typeface="Wingdings" panose="05000000000000000000" pitchFamily="2" charset="2"/>
              <a:buChar char="Ø"/>
              <a:defRPr/>
            </a:pPr>
            <a:r>
              <a:rPr lang="en-US" sz="2800" b="1" dirty="0">
                <a:solidFill>
                  <a:srgbClr val="FFFFFF"/>
                </a:solidFill>
                <a:latin typeface="Calibri" panose="020F0502020204030204" pitchFamily="34" charset="0"/>
                <a:cs typeface="Calibri" panose="020F0502020204030204" pitchFamily="34" charset="0"/>
              </a:rPr>
              <a:t>Do </a:t>
            </a:r>
            <a:r>
              <a:rPr lang="en-US" sz="2800" b="1" i="1" u="sng" dirty="0">
                <a:solidFill>
                  <a:srgbClr val="FFFFFF"/>
                </a:solidFill>
                <a:latin typeface="Calibri" panose="020F0502020204030204" pitchFamily="34" charset="0"/>
                <a:cs typeface="Calibri" panose="020F0502020204030204" pitchFamily="34" charset="0"/>
              </a:rPr>
              <a:t>not</a:t>
            </a:r>
            <a:r>
              <a:rPr lang="en-US" sz="2800" b="1" dirty="0">
                <a:solidFill>
                  <a:srgbClr val="FFFFFF"/>
                </a:solidFill>
                <a:latin typeface="Calibri" panose="020F0502020204030204" pitchFamily="34" charset="0"/>
                <a:cs typeface="Calibri" panose="020F0502020204030204" pitchFamily="34" charset="0"/>
              </a:rPr>
              <a:t> even mention the names of their gods, much less serve them.  (v. 7)</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42201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E67E16-61A7-4712-B043-4BF46936C44B}"/>
              </a:ext>
            </a:extLst>
          </p:cNvPr>
          <p:cNvSpPr txBox="1"/>
          <p:nvPr/>
        </p:nvSpPr>
        <p:spPr>
          <a:xfrm>
            <a:off x="319596" y="213062"/>
            <a:ext cx="8469297" cy="60631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QUESTION 2 cont.</a:t>
            </a:r>
            <a:endParaRPr lang="en-US" sz="2800" b="1" dirty="0">
              <a:solidFill>
                <a:srgbClr val="FFFFFF"/>
              </a:solidFill>
              <a:latin typeface="Calibri" panose="020F0502020204030204" pitchFamily="34" charset="0"/>
              <a:cs typeface="Calibri" panose="020F0502020204030204" pitchFamily="34" charset="0"/>
            </a:endParaRPr>
          </a:p>
          <a:p>
            <a:pPr marL="914400" lvl="1" indent="-457200">
              <a:buFont typeface="Wingdings" panose="05000000000000000000" pitchFamily="2" charset="2"/>
              <a:buChar char="Ø"/>
              <a:defRPr/>
            </a:pPr>
            <a:r>
              <a:rPr lang="en-US" sz="2800" b="1" dirty="0">
                <a:solidFill>
                  <a:srgbClr val="FFFFFF"/>
                </a:solidFill>
                <a:latin typeface="Calibri" panose="020F0502020204030204" pitchFamily="34" charset="0"/>
                <a:cs typeface="Calibri" panose="020F0502020204030204" pitchFamily="34" charset="0"/>
              </a:rPr>
              <a:t>Do not “turn back and cling to” the remnant of “the nations remaining among you.”  (v. 12)</a:t>
            </a:r>
          </a:p>
          <a:p>
            <a:pPr marL="1371600" lvl="2" indent="-457200">
              <a:buFont typeface="Wingdings" panose="05000000000000000000" pitchFamily="2" charset="2"/>
              <a:buChar char="§"/>
              <a:defRPr/>
            </a:pPr>
            <a:r>
              <a:rPr lang="en-US" sz="2800" b="1" dirty="0">
                <a:solidFill>
                  <a:srgbClr val="FFFFFF"/>
                </a:solidFill>
                <a:latin typeface="Calibri" panose="020F0502020204030204" pitchFamily="34" charset="0"/>
                <a:cs typeface="Calibri" panose="020F0502020204030204" pitchFamily="34" charset="0"/>
              </a:rPr>
              <a:t>Do not marry individuals of those nations; do not associate with them in any way!  (v. 12)</a:t>
            </a:r>
          </a:p>
          <a:p>
            <a:pPr marL="457200" indent="-457200">
              <a:buFont typeface="Wingdings" panose="05000000000000000000" pitchFamily="2" charset="2"/>
              <a:buChar char="§"/>
              <a:defRPr/>
            </a:pPr>
            <a:r>
              <a:rPr lang="en-US" sz="2800" b="1" dirty="0">
                <a:solidFill>
                  <a:srgbClr val="FFFFFF"/>
                </a:solidFill>
                <a:latin typeface="Calibri" panose="020F0502020204030204" pitchFamily="34" charset="0"/>
                <a:cs typeface="Calibri" panose="020F0502020204030204" pitchFamily="34" charset="0"/>
              </a:rPr>
              <a:t>WARNINGS—REPEATED, ALL STRESSING THE DANGER OF LOSING THE LAND.  (vv. 13-17)</a:t>
            </a:r>
          </a:p>
          <a:p>
            <a:pPr marL="914400" lvl="1" indent="-457200">
              <a:buFont typeface="Wingdings" panose="05000000000000000000" pitchFamily="2" charset="2"/>
              <a:buChar char="Ø"/>
              <a:defRPr/>
            </a:pPr>
            <a:r>
              <a:rPr lang="en-US" sz="2800" b="1" dirty="0">
                <a:solidFill>
                  <a:srgbClr val="FFFFFF"/>
                </a:solidFill>
                <a:latin typeface="Calibri" panose="020F0502020204030204" pitchFamily="34" charset="0"/>
                <a:cs typeface="Calibri" panose="020F0502020204030204" pitchFamily="34" charset="0"/>
              </a:rPr>
              <a:t>Association with remaining Canaanites would result in God no longer driving them out of the land.  (v. 13)</a:t>
            </a:r>
          </a:p>
          <a:p>
            <a:pPr marL="914400" lvl="1" indent="-457200">
              <a:buFont typeface="Wingdings" panose="05000000000000000000" pitchFamily="2" charset="2"/>
              <a:buChar char="Ø"/>
              <a:defRPr/>
            </a:pPr>
            <a:r>
              <a:rPr lang="en-US" sz="2800" b="1" dirty="0">
                <a:solidFill>
                  <a:srgbClr val="FFFFFF"/>
                </a:solidFill>
                <a:latin typeface="Calibri" panose="020F0502020204030204" pitchFamily="34" charset="0"/>
                <a:cs typeface="Calibri" panose="020F0502020204030204" pitchFamily="34" charset="0"/>
              </a:rPr>
              <a:t>Violating God’s covenant by serving other gods would result in their losing the land (the same warning Moses had given in </a:t>
            </a:r>
            <a:r>
              <a:rPr lang="en-US" sz="2800" b="1" dirty="0" err="1">
                <a:solidFill>
                  <a:srgbClr val="FFFFFF"/>
                </a:solidFill>
                <a:latin typeface="Calibri" panose="020F0502020204030204" pitchFamily="34" charset="0"/>
                <a:cs typeface="Calibri" panose="020F0502020204030204" pitchFamily="34" charset="0"/>
              </a:rPr>
              <a:t>Deut</a:t>
            </a:r>
            <a:r>
              <a:rPr lang="en-US" sz="2800" b="1" dirty="0">
                <a:solidFill>
                  <a:srgbClr val="FFFFFF"/>
                </a:solidFill>
                <a:latin typeface="Calibri" panose="020F0502020204030204" pitchFamily="34" charset="0"/>
                <a:cs typeface="Calibri" panose="020F0502020204030204" pitchFamily="34" charset="0"/>
              </a:rPr>
              <a:t>).  (vv. 15-17)</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453850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509</TotalTime>
  <Words>1755</Words>
  <Application>Microsoft Office PowerPoint</Application>
  <PresentationFormat>On-screen Show (4:3)</PresentationFormat>
  <Paragraphs>107</Paragraphs>
  <Slides>21</Slides>
  <Notes>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21</vt:i4>
      </vt:variant>
    </vt:vector>
  </HeadingPairs>
  <TitlesOfParts>
    <vt:vector size="33" baseType="lpstr">
      <vt:lpstr>Arial</vt:lpstr>
      <vt:lpstr>Calibri</vt:lpstr>
      <vt:lpstr>Calibri Light</vt:lpstr>
      <vt:lpstr>Souvenir Lt BT</vt:lpstr>
      <vt:lpstr>Times New Roman</vt:lpstr>
      <vt:lpstr>Wingdings</vt:lpstr>
      <vt:lpstr>Default Design</vt:lpstr>
      <vt:lpstr>1_Default Design</vt:lpstr>
      <vt:lpstr>1_Office Theme</vt:lpstr>
      <vt:lpstr>2_Default Design</vt:lpstr>
      <vt:lpstr>2_White</vt:lpstr>
      <vt:lpstr>Metropolitan</vt:lpstr>
      <vt:lpstr>PowerPoint Presentation</vt:lpstr>
      <vt:lpstr>PowerPoint Presentation</vt:lpstr>
      <vt:lpstr>PowerPoint Presentation</vt:lpstr>
      <vt:lpstr>PowerPoint Presentation</vt:lpstr>
      <vt:lpstr>The Land Promise Fulfilled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AND IVY</dc:creator>
  <cp:lastModifiedBy>ASHLEY AND IVY</cp:lastModifiedBy>
  <cp:revision>54</cp:revision>
  <dcterms:created xsi:type="dcterms:W3CDTF">2021-08-04T20:55:21Z</dcterms:created>
  <dcterms:modified xsi:type="dcterms:W3CDTF">2021-08-08T14:08:20Z</dcterms:modified>
</cp:coreProperties>
</file>