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56" r:id="rId2"/>
    <p:sldId id="296" r:id="rId3"/>
    <p:sldId id="278" r:id="rId4"/>
    <p:sldId id="297" r:id="rId5"/>
    <p:sldId id="298" r:id="rId6"/>
    <p:sldId id="299" r:id="rId7"/>
    <p:sldId id="300" r:id="rId8"/>
    <p:sldId id="301" r:id="rId9"/>
    <p:sldId id="302" r:id="rId10"/>
    <p:sldId id="303" r:id="rId11"/>
  </p:sldIdLst>
  <p:sldSz cx="9144000" cy="6858000" type="screen4x3"/>
  <p:notesSz cx="68580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62" d="100"/>
          <a:sy n="62" d="100"/>
        </p:scale>
        <p:origin x="139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71D0F4-75BD-46EA-9BB1-5FAF2358DD81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382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73575"/>
            <a:ext cx="548640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68A6A4-42CA-479E-8DED-E229270502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9188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668A6A4-42CA-479E-8DED-E229270502E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156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20185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7182446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138127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6969265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3625241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21623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668A6A4-42CA-479E-8DED-E229270502E1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1504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89589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0545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1511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04315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8011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48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0106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54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1270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4670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6904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">
              <a:srgbClr val="001030"/>
            </a:gs>
            <a:gs pos="38000">
              <a:srgbClr val="002060"/>
            </a:gs>
            <a:gs pos="65000">
              <a:srgbClr val="002060"/>
            </a:gs>
            <a:gs pos="87000">
              <a:srgbClr val="001030"/>
            </a:gs>
            <a:gs pos="100000">
              <a:schemeClr val="bg1">
                <a:lumMod val="95000"/>
              </a:schemeClr>
            </a:gs>
          </a:gsLst>
          <a:lin ang="36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F6F04-A72E-46D0-8254-54B317577A22}" type="datetimeFigureOut">
              <a:rPr lang="en-US" smtClean="0"/>
              <a:t>8/15/2021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EF858B-E769-42A3-9F88-52BF9688F7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441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945467"/>
            <a:ext cx="7772400" cy="967065"/>
          </a:xfrm>
        </p:spPr>
        <p:txBody>
          <a:bodyPr>
            <a:norm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IS GOD GOOD?</a:t>
            </a:r>
          </a:p>
        </p:txBody>
      </p:sp>
    </p:spTree>
    <p:extLst>
      <p:ext uri="{BB962C8B-B14F-4D97-AF65-F5344CB8AC3E}">
        <p14:creationId xmlns:p14="http://schemas.microsoft.com/office/powerpoint/2010/main" val="2431198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LIVIVING LIKE GOD’S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WAY IS RIGHTEOUS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Seek (Mt. 6:33)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Transform (Rom. 12:2)</a:t>
            </a:r>
          </a:p>
          <a:p>
            <a:r>
              <a:rPr lang="en-US" sz="3200" dirty="0">
                <a:solidFill>
                  <a:schemeClr val="bg1"/>
                </a:solidFill>
              </a:rPr>
              <a:t>Prove and Proclaim (Rom. 12:2; Ps. 19:7-10)</a:t>
            </a:r>
          </a:p>
        </p:txBody>
      </p:sp>
    </p:spTree>
    <p:extLst>
      <p:ext uri="{BB962C8B-B14F-4D97-AF65-F5344CB8AC3E}">
        <p14:creationId xmlns:p14="http://schemas.microsoft.com/office/powerpoint/2010/main" val="477941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2E8203-B55E-442C-B7D1-7A3001BB63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56668"/>
            <a:ext cx="7772400" cy="2344664"/>
          </a:xfrm>
        </p:spPr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THE RIGHTEOUSNESS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OF GOD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Romans 1:16-17</a:t>
            </a:r>
          </a:p>
        </p:txBody>
      </p:sp>
    </p:spTree>
    <p:extLst>
      <p:ext uri="{BB962C8B-B14F-4D97-AF65-F5344CB8AC3E}">
        <p14:creationId xmlns:p14="http://schemas.microsoft.com/office/powerpoint/2010/main" val="22872464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RIGHTEOUS JUDGMENT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Does wrath make God unrighteous (Rom. 3:5)?</a:t>
            </a:r>
          </a:p>
          <a:p>
            <a:r>
              <a:rPr lang="en-US" sz="3200" dirty="0">
                <a:solidFill>
                  <a:schemeClr val="bg1"/>
                </a:solidFill>
              </a:rPr>
              <a:t>I </a:t>
            </a:r>
            <a:r>
              <a:rPr lang="en-US" sz="3200">
                <a:solidFill>
                  <a:schemeClr val="bg1"/>
                </a:solidFill>
              </a:rPr>
              <a:t>Peter 2:23</a:t>
            </a:r>
            <a:endParaRPr 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638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WHY IS GOD’S JUDGMENT RIGHTEOUS?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His judgment is impartial (I Pet. 1:17)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The punishments are deserved (II </a:t>
            </a:r>
            <a:r>
              <a:rPr lang="en-US" sz="3200" dirty="0" err="1">
                <a:solidFill>
                  <a:schemeClr val="bg1"/>
                </a:solidFill>
              </a:rPr>
              <a:t>Thes</a:t>
            </a:r>
            <a:r>
              <a:rPr lang="en-US" sz="3200" dirty="0">
                <a:solidFill>
                  <a:schemeClr val="bg1"/>
                </a:solidFill>
              </a:rPr>
              <a:t>. 1:5-8; Rom. 1:18-32; 2:5; I Pet. 1:17; Heb. 10:26-31… Mt. 21:33-41; 24:45-51)</a:t>
            </a:r>
          </a:p>
        </p:txBody>
      </p:sp>
    </p:spTree>
    <p:extLst>
      <p:ext uri="{BB962C8B-B14F-4D97-AF65-F5344CB8AC3E}">
        <p14:creationId xmlns:p14="http://schemas.microsoft.com/office/powerpoint/2010/main" val="1217417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LIVIVING LIKE GOD’S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JUDGMENT IS RIGHTEOUS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Conduct with judgment in mind (I Pet. 1:17)</a:t>
            </a:r>
          </a:p>
          <a:p>
            <a:r>
              <a:rPr lang="en-US" sz="3200" dirty="0">
                <a:solidFill>
                  <a:schemeClr val="bg1"/>
                </a:solidFill>
              </a:rPr>
              <a:t>Judge in the same way (John 7:24)</a:t>
            </a:r>
          </a:p>
        </p:txBody>
      </p:sp>
    </p:spTree>
    <p:extLst>
      <p:ext uri="{BB962C8B-B14F-4D97-AF65-F5344CB8AC3E}">
        <p14:creationId xmlns:p14="http://schemas.microsoft.com/office/powerpoint/2010/main" val="29911689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RIGHTEOUS MERCY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Is it strange that the Jews thought God’s mercy towards the Gentiles was unjust?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God’s mercy reveals His righteousness (Romans 3:21-26)</a:t>
            </a:r>
          </a:p>
          <a:p>
            <a:r>
              <a:rPr lang="en-US" sz="3200" dirty="0">
                <a:solidFill>
                  <a:schemeClr val="bg1"/>
                </a:solidFill>
              </a:rPr>
              <a:t>God’s righteousness is a part of His mercy (I John 1:9)</a:t>
            </a:r>
          </a:p>
        </p:txBody>
      </p:sp>
    </p:spTree>
    <p:extLst>
      <p:ext uri="{BB962C8B-B14F-4D97-AF65-F5344CB8AC3E}">
        <p14:creationId xmlns:p14="http://schemas.microsoft.com/office/powerpoint/2010/main" val="3405216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HOW IS GOD’S MERCY RIGHTEOUS?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It is based on payment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Propitiation (Rom. 3:25; I John 2:2)</a:t>
            </a:r>
          </a:p>
          <a:p>
            <a:pPr lvl="1"/>
            <a:r>
              <a:rPr lang="en-US" sz="2800" dirty="0">
                <a:solidFill>
                  <a:schemeClr val="bg1"/>
                </a:solidFill>
              </a:rPr>
              <a:t>Purchased (I Cor. 6:20; Acts 20:28; etc.)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200" dirty="0">
                <a:solidFill>
                  <a:schemeClr val="bg1"/>
                </a:solidFill>
              </a:rPr>
              <a:t>It is an impartial offering (Acts 10:34-35)</a:t>
            </a:r>
          </a:p>
        </p:txBody>
      </p:sp>
    </p:spTree>
    <p:extLst>
      <p:ext uri="{BB962C8B-B14F-4D97-AF65-F5344CB8AC3E}">
        <p14:creationId xmlns:p14="http://schemas.microsoft.com/office/powerpoint/2010/main" val="2022027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 fontScale="90000"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LIVIVING LIKE GOD’S </a:t>
            </a:r>
            <a:br>
              <a:rPr lang="en-US" b="1" dirty="0">
                <a:solidFill>
                  <a:schemeClr val="bg1"/>
                </a:solidFill>
              </a:rPr>
            </a:br>
            <a:r>
              <a:rPr lang="en-US" b="1" dirty="0">
                <a:solidFill>
                  <a:schemeClr val="bg1"/>
                </a:solidFill>
              </a:rPr>
              <a:t>MERCY IS RIGHTEOUS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Confidence – you belong to the one who bought you</a:t>
            </a:r>
          </a:p>
          <a:p>
            <a:r>
              <a:rPr lang="en-US" sz="3200" dirty="0">
                <a:solidFill>
                  <a:schemeClr val="bg1"/>
                </a:solidFill>
              </a:rPr>
              <a:t>Tremendous love / gratitude (Heb. 13:15; II Cor. 9:15)</a:t>
            </a:r>
          </a:p>
        </p:txBody>
      </p:sp>
    </p:spTree>
    <p:extLst>
      <p:ext uri="{BB962C8B-B14F-4D97-AF65-F5344CB8AC3E}">
        <p14:creationId xmlns:p14="http://schemas.microsoft.com/office/powerpoint/2010/main" val="29498334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DF968-8E6C-4176-9D86-64D737C45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910001"/>
          </a:xfrm>
        </p:spPr>
        <p:txBody>
          <a:bodyPr>
            <a:norm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RIGHTEOUS WAY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47873A7-C65D-4C51-8F34-1C742D6EDB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571348"/>
            <a:ext cx="7886700" cy="4605615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/>
                </a:solidFill>
              </a:rPr>
              <a:t>God’s way versus ours (Romans 10:3… Isaiah 55:6-9)</a:t>
            </a:r>
          </a:p>
          <a:p>
            <a:r>
              <a:rPr lang="en-US" sz="3200" dirty="0">
                <a:solidFill>
                  <a:schemeClr val="bg1"/>
                </a:solidFill>
              </a:rPr>
              <a:t>Seek His righteousness first (Mt. 6:33; 5:6)</a:t>
            </a:r>
          </a:p>
          <a:p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549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1628</TotalTime>
  <Words>276</Words>
  <Application>Microsoft Office PowerPoint</Application>
  <PresentationFormat>On-screen Show (4:3)</PresentationFormat>
  <Paragraphs>38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IS GOD GOOD?</vt:lpstr>
      <vt:lpstr>THE RIGHTEOUSNESS OF GOD Romans 1:16-17</vt:lpstr>
      <vt:lpstr>RIGHTEOUS JUDGMENT</vt:lpstr>
      <vt:lpstr>WHY IS GOD’S JUDGMENT RIGHTEOUS?</vt:lpstr>
      <vt:lpstr>LIVIVING LIKE GOD’S  JUDGMENT IS RIGHTEOUS</vt:lpstr>
      <vt:lpstr>RIGHTEOUS MERCY</vt:lpstr>
      <vt:lpstr>HOW IS GOD’S MERCY RIGHTEOUS? </vt:lpstr>
      <vt:lpstr>LIVIVING LIKE GOD’S  MERCY IS RIGHTEOUS</vt:lpstr>
      <vt:lpstr>RIGHTEOUS WAY</vt:lpstr>
      <vt:lpstr>LIVIVING LIKE GOD’S  WAY IS RIGHTEOUS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CHRISTIAN RESPONSE TO DIFFICULT TIMES</dc:title>
  <dc:creator>Jared Hagan</dc:creator>
  <cp:lastModifiedBy>Derek Phipps</cp:lastModifiedBy>
  <cp:revision>68</cp:revision>
  <cp:lastPrinted>2021-08-15T07:10:52Z</cp:lastPrinted>
  <dcterms:created xsi:type="dcterms:W3CDTF">2020-06-28T07:20:46Z</dcterms:created>
  <dcterms:modified xsi:type="dcterms:W3CDTF">2021-08-15T18:07:23Z</dcterms:modified>
</cp:coreProperties>
</file>