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78" r:id="rId3"/>
    <p:sldId id="295" r:id="rId4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6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1D0F4-75BD-46EA-9BB1-5FAF2358DD81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8A6A4-42CA-479E-8DED-E22927050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18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8A6A4-42CA-479E-8DED-E229270502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56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4541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28391"/>
            <a:ext cx="7772400" cy="160121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CONVENTION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Part 1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19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WHICH HEALING WAS GREATEST?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woman with bleeding (Mk. 5:25-34)</a:t>
            </a:r>
          </a:p>
          <a:p>
            <a:r>
              <a:rPr lang="en-US" dirty="0">
                <a:solidFill>
                  <a:schemeClr val="bg1"/>
                </a:solidFill>
              </a:rPr>
              <a:t>Leprosy (Mt. 8:2-1; Lk. 17:11-19)</a:t>
            </a:r>
          </a:p>
          <a:p>
            <a:r>
              <a:rPr lang="en-US" dirty="0">
                <a:solidFill>
                  <a:schemeClr val="bg1"/>
                </a:solidFill>
              </a:rPr>
              <a:t>Blind (John 9… Mt. 9:27-31; Mt. 12:22; 20:29-34; Mk. 8:22-26)</a:t>
            </a:r>
          </a:p>
          <a:p>
            <a:r>
              <a:rPr lang="en-US" dirty="0">
                <a:solidFill>
                  <a:schemeClr val="bg1"/>
                </a:solidFill>
              </a:rPr>
              <a:t>Demon possession (Mt. 8:28-34; 15:21-28; Mk. 1:23-26; Lk. 8:2)</a:t>
            </a:r>
          </a:p>
          <a:p>
            <a:r>
              <a:rPr lang="en-US" dirty="0">
                <a:solidFill>
                  <a:schemeClr val="bg1"/>
                </a:solidFill>
              </a:rPr>
              <a:t>Resurrection from the dead (Mt. 9:18-25; Lk. 7:11-15; John 11:1-44)</a:t>
            </a:r>
          </a:p>
          <a:p>
            <a:r>
              <a:rPr lang="en-US" dirty="0">
                <a:solidFill>
                  <a:schemeClr val="bg1"/>
                </a:solidFill>
              </a:rPr>
              <a:t>“Your sins are forgiven” (Mt. 9:5; Lk. 7:48)</a:t>
            </a:r>
          </a:p>
        </p:txBody>
      </p:sp>
    </p:spTree>
    <p:extLst>
      <p:ext uri="{BB962C8B-B14F-4D97-AF65-F5344CB8AC3E}">
        <p14:creationId xmlns:p14="http://schemas.microsoft.com/office/powerpoint/2010/main" val="12463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14778"/>
            <a:ext cx="7886700" cy="5628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“For this is My blood of the covenant, which is poured out for many for forgiveness of sins.” (Mt. 26:28)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“…Repent, and each of you be baptized in the name of Jesus Christ for the forgiveness of your sins…” (Acts 2:38)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“Of Him all the prophets bear witness that through His name everyone who believes in Him receives forgiveness of sins.” (Acts 10:43)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52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1602</TotalTime>
  <Words>176</Words>
  <Application>Microsoft Office PowerPoint</Application>
  <PresentationFormat>On-screen Show (4:3)</PresentationFormat>
  <Paragraphs>15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THE CONVENTION Part 1</vt:lpstr>
      <vt:lpstr>WHICH HEALING WAS GREATEST?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Jared Hagan</cp:lastModifiedBy>
  <cp:revision>65</cp:revision>
  <cp:lastPrinted>2021-08-15T07:10:52Z</cp:lastPrinted>
  <dcterms:created xsi:type="dcterms:W3CDTF">2020-06-28T07:20:46Z</dcterms:created>
  <dcterms:modified xsi:type="dcterms:W3CDTF">2021-08-15T07:11:09Z</dcterms:modified>
</cp:coreProperties>
</file>