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78" r:id="rId3"/>
    <p:sldId id="299" r:id="rId4"/>
    <p:sldId id="294" r:id="rId5"/>
    <p:sldId id="304" r:id="rId6"/>
    <p:sldId id="295" r:id="rId7"/>
    <p:sldId id="303" r:id="rId8"/>
    <p:sldId id="296" r:id="rId9"/>
    <p:sldId id="302" r:id="rId10"/>
    <p:sldId id="288" r:id="rId11"/>
    <p:sldId id="301" r:id="rId12"/>
    <p:sldId id="297" r:id="rId13"/>
    <p:sldId id="300" r:id="rId14"/>
    <p:sldId id="305" r:id="rId15"/>
    <p:sldId id="307" r:id="rId16"/>
    <p:sldId id="306" r:id="rId17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6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1D0F4-75BD-46EA-9BB1-5FAF2358DD81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8A6A4-42CA-479E-8DED-E22927050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18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 - This is the verse in Ephesians 4 that uses the phrase members one of another”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8A6A4-42CA-479E-8DED-E229270502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56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 - This is the verse in Ephesians 4 that uses the phrase members one of another”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4541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 - This is the verse in Ephesians 4 that uses the phrase members one of another”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541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 - This is the verse in Ephesians 4 that uses the phrase members one of another”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7993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 - This is the verse in Ephesians 4 that uses the phrase members one of another”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82571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 - This is the verse in Ephesians 4 that uses the phrase members one of another”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1804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 - This is the verse in Ephesians 4 that uses the phrase members one of another”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747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1030"/>
            </a:gs>
            <a:gs pos="38000">
              <a:srgbClr val="002060"/>
            </a:gs>
            <a:gs pos="65000">
              <a:srgbClr val="002060"/>
            </a:gs>
            <a:gs pos="87000">
              <a:srgbClr val="001030"/>
            </a:gs>
            <a:gs pos="100000">
              <a:schemeClr val="bg1">
                <a:lumMod val="95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6F04-A72E-46D0-8254-54B317577A22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998677"/>
            <a:ext cx="7772400" cy="286064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CONTEND EARNESTLY FOR THE FAITH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(Jude 1:3)</a:t>
            </a:r>
          </a:p>
        </p:txBody>
      </p:sp>
    </p:spTree>
    <p:extLst>
      <p:ext uri="{BB962C8B-B14F-4D97-AF65-F5344CB8AC3E}">
        <p14:creationId xmlns:p14="http://schemas.microsoft.com/office/powerpoint/2010/main" val="2431198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CONTEND - FIGHT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Ephesians 6:10-13</a:t>
            </a:r>
          </a:p>
          <a:p>
            <a:r>
              <a:rPr lang="en-US" sz="3200" dirty="0">
                <a:solidFill>
                  <a:schemeClr val="bg1"/>
                </a:solidFill>
              </a:rPr>
              <a:t>It is a good fight (I Tim. 1:18; 6:12; II Tim. 4:7)</a:t>
            </a:r>
          </a:p>
          <a:p>
            <a:r>
              <a:rPr lang="en-US" sz="3200" dirty="0">
                <a:solidFill>
                  <a:schemeClr val="bg1"/>
                </a:solidFill>
              </a:rPr>
              <a:t>Example of contending for the faith (Acts 15:1-2; Gal. 2:4-5)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093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35006"/>
            <a:ext cx="7772400" cy="5699463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Beloved, while I was making every effort to write you about our common salvation, I felt the necessity to write to you appealing that you contend earnestly </a:t>
            </a:r>
            <a:r>
              <a:rPr lang="en-US" sz="4400" b="1" dirty="0">
                <a:solidFill>
                  <a:srgbClr val="FFFF00"/>
                </a:solidFill>
              </a:rPr>
              <a:t>for the faith</a:t>
            </a:r>
            <a:r>
              <a:rPr lang="en-US" sz="4400" b="1" dirty="0">
                <a:solidFill>
                  <a:schemeClr val="bg1"/>
                </a:solidFill>
              </a:rPr>
              <a:t> which was once for all handed down to the saints.</a:t>
            </a:r>
            <a:br>
              <a:rPr lang="en-US" sz="4400" b="1" dirty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 </a:t>
            </a:r>
            <a:br>
              <a:rPr lang="en-US" sz="4400" b="1" dirty="0">
                <a:solidFill>
                  <a:schemeClr val="bg1"/>
                </a:solidFill>
              </a:rPr>
            </a:br>
            <a:r>
              <a:rPr lang="en-US" sz="4400" b="1" dirty="0">
                <a:solidFill>
                  <a:schemeClr val="bg1"/>
                </a:solidFill>
              </a:rPr>
              <a:t>Jude 1:3</a:t>
            </a:r>
          </a:p>
        </p:txBody>
      </p:sp>
    </p:spTree>
    <p:extLst>
      <p:ext uri="{BB962C8B-B14F-4D97-AF65-F5344CB8AC3E}">
        <p14:creationId xmlns:p14="http://schemas.microsoft.com/office/powerpoint/2010/main" val="1975730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The received beliefs of Christians.  The gospel.</a:t>
            </a:r>
          </a:p>
          <a:p>
            <a:r>
              <a:rPr lang="en-US" sz="3200" dirty="0">
                <a:solidFill>
                  <a:schemeClr val="bg1"/>
                </a:solidFill>
              </a:rPr>
              <a:t>Not our traditions but the established truths from God</a:t>
            </a:r>
          </a:p>
          <a:p>
            <a:r>
              <a:rPr lang="en-US" sz="3200" dirty="0">
                <a:solidFill>
                  <a:schemeClr val="bg1"/>
                </a:solidFill>
              </a:rPr>
              <a:t>Gospel is more than just the good news that Jesus saves (I Tim. 1:8-11)</a:t>
            </a:r>
          </a:p>
          <a:p>
            <a:r>
              <a:rPr lang="en-US" sz="3200" dirty="0">
                <a:solidFill>
                  <a:schemeClr val="bg1"/>
                </a:solidFill>
              </a:rPr>
              <a:t>Grace is more than just the good news that Jesus saves (Titus 2:11-12)</a:t>
            </a:r>
          </a:p>
          <a:p>
            <a:r>
              <a:rPr lang="en-US" sz="3200" dirty="0">
                <a:solidFill>
                  <a:schemeClr val="bg1"/>
                </a:solidFill>
              </a:rPr>
              <a:t>“For the faith” as opposed to “against every error” (I Tim. 3:15)</a:t>
            </a:r>
            <a:endParaRPr lang="en-US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927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35006"/>
            <a:ext cx="7772400" cy="5699463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Beloved, while I was making every effort to write you about our common salvation, I felt the necessity to write to you appealing that you contend earnestly for the faith which was </a:t>
            </a:r>
            <a:r>
              <a:rPr lang="en-US" sz="4400" b="1" dirty="0">
                <a:solidFill>
                  <a:srgbClr val="FFFF00"/>
                </a:solidFill>
              </a:rPr>
              <a:t>once for all handed down to the saints</a:t>
            </a:r>
            <a:r>
              <a:rPr lang="en-US" sz="4400" b="1" dirty="0">
                <a:solidFill>
                  <a:schemeClr val="bg1"/>
                </a:solidFill>
              </a:rPr>
              <a:t>.</a:t>
            </a:r>
            <a:br>
              <a:rPr lang="en-US" sz="4400" b="1" dirty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 </a:t>
            </a:r>
            <a:br>
              <a:rPr lang="en-US" sz="4400" b="1" dirty="0">
                <a:solidFill>
                  <a:schemeClr val="bg1"/>
                </a:solidFill>
              </a:rPr>
            </a:br>
            <a:r>
              <a:rPr lang="en-US" sz="4400" b="1" dirty="0">
                <a:solidFill>
                  <a:schemeClr val="bg1"/>
                </a:solidFill>
              </a:rPr>
              <a:t>Jude 1:3</a:t>
            </a:r>
          </a:p>
        </p:txBody>
      </p:sp>
    </p:spTree>
    <p:extLst>
      <p:ext uri="{BB962C8B-B14F-4D97-AF65-F5344CB8AC3E}">
        <p14:creationId xmlns:p14="http://schemas.microsoft.com/office/powerpoint/2010/main" val="539422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ONCE FOR ALL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where we find “the faith”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Jesus’ sacrifice was also once for all (Heb. 9:26,28; 10:10,12,14… 26)</a:t>
            </a:r>
          </a:p>
          <a:p>
            <a:r>
              <a:rPr lang="en-US" sz="3200" dirty="0">
                <a:solidFill>
                  <a:schemeClr val="bg1"/>
                </a:solidFill>
              </a:rPr>
              <a:t>Going back to the already delivered and established message from the apostles (Jude 1:17; II Pet. 1:12-15; 3:1-2; John 16:13; II Pet. 1:3)</a:t>
            </a:r>
            <a:endParaRPr lang="en-US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483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35006"/>
            <a:ext cx="7772400" cy="5699463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Beloved, while I was making every effort to write you about our common salvation, I felt the necessity to write to you appealing that you contend earnestly for the faith which was once for all handed down to the saints.</a:t>
            </a:r>
            <a:br>
              <a:rPr lang="en-US" sz="4400" b="1" dirty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 </a:t>
            </a:r>
            <a:br>
              <a:rPr lang="en-US" sz="4400" b="1" dirty="0">
                <a:solidFill>
                  <a:schemeClr val="bg1"/>
                </a:solidFill>
              </a:rPr>
            </a:br>
            <a:r>
              <a:rPr lang="en-US" sz="4400" b="1" dirty="0">
                <a:solidFill>
                  <a:schemeClr val="bg1"/>
                </a:solidFill>
              </a:rPr>
              <a:t>Jude 1:3</a:t>
            </a:r>
          </a:p>
        </p:txBody>
      </p:sp>
    </p:spTree>
    <p:extLst>
      <p:ext uri="{BB962C8B-B14F-4D97-AF65-F5344CB8AC3E}">
        <p14:creationId xmlns:p14="http://schemas.microsoft.com/office/powerpoint/2010/main" val="1910950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Contend earnestly for the faith once for all handed down to the saints</a:t>
            </a:r>
          </a:p>
          <a:p>
            <a:r>
              <a:rPr lang="en-US" sz="3200" dirty="0">
                <a:solidFill>
                  <a:schemeClr val="bg1"/>
                </a:solidFill>
              </a:rPr>
              <a:t>Read God’s word searching for more than just practical application.  Seek divine doctrine and stand firm in it.</a:t>
            </a:r>
            <a:endParaRPr lang="en-US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5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Outline of Jude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Purpose of the letter – contend for the faith (3)</a:t>
            </a:r>
          </a:p>
          <a:p>
            <a:r>
              <a:rPr lang="en-US" dirty="0">
                <a:solidFill>
                  <a:schemeClr val="bg1"/>
                </a:solidFill>
              </a:rPr>
              <a:t>Because certain persons have crept in unnoticed (4)</a:t>
            </a:r>
          </a:p>
          <a:p>
            <a:r>
              <a:rPr lang="en-US" dirty="0">
                <a:solidFill>
                  <a:schemeClr val="bg1"/>
                </a:solidFill>
              </a:rPr>
              <a:t>God’s punishment on such persons (5-7)</a:t>
            </a:r>
          </a:p>
          <a:p>
            <a:r>
              <a:rPr lang="en-US" dirty="0">
                <a:solidFill>
                  <a:schemeClr val="bg1"/>
                </a:solidFill>
              </a:rPr>
              <a:t>Harsh words about false teachers (8-13)</a:t>
            </a:r>
          </a:p>
          <a:p>
            <a:r>
              <a:rPr lang="en-US" dirty="0">
                <a:solidFill>
                  <a:schemeClr val="bg1"/>
                </a:solidFill>
              </a:rPr>
              <a:t>God will judge the wicked (14-19)</a:t>
            </a:r>
          </a:p>
          <a:p>
            <a:r>
              <a:rPr lang="en-US" dirty="0">
                <a:solidFill>
                  <a:schemeClr val="bg1"/>
                </a:solidFill>
              </a:rPr>
              <a:t>Save yourselves and others (20-23)</a:t>
            </a:r>
          </a:p>
        </p:txBody>
      </p:sp>
    </p:spTree>
    <p:extLst>
      <p:ext uri="{BB962C8B-B14F-4D97-AF65-F5344CB8AC3E}">
        <p14:creationId xmlns:p14="http://schemas.microsoft.com/office/powerpoint/2010/main" val="12463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35006"/>
            <a:ext cx="7772400" cy="5699463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Beloved, while I was making every effort to write you about our common salvation, I felt the necessity to write to you appealing that you contend earnestly for the faith which was once for all handed down to the saints.</a:t>
            </a:r>
            <a:br>
              <a:rPr lang="en-US" sz="4400" b="1" dirty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 </a:t>
            </a:r>
            <a:br>
              <a:rPr lang="en-US" sz="4400" b="1" dirty="0">
                <a:solidFill>
                  <a:schemeClr val="bg1"/>
                </a:solidFill>
              </a:rPr>
            </a:br>
            <a:r>
              <a:rPr lang="en-US" sz="4400" b="1" dirty="0">
                <a:solidFill>
                  <a:schemeClr val="bg1"/>
                </a:solidFill>
              </a:rPr>
              <a:t>Jude 1:3</a:t>
            </a:r>
          </a:p>
        </p:txBody>
      </p:sp>
    </p:spTree>
    <p:extLst>
      <p:ext uri="{BB962C8B-B14F-4D97-AF65-F5344CB8AC3E}">
        <p14:creationId xmlns:p14="http://schemas.microsoft.com/office/powerpoint/2010/main" val="3823837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35006"/>
            <a:ext cx="7772400" cy="5699463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Beloved, while I was making every effort to write you about our common salvation, </a:t>
            </a:r>
            <a:r>
              <a:rPr lang="en-US" sz="4400" b="1" dirty="0">
                <a:solidFill>
                  <a:srgbClr val="FFFF00"/>
                </a:solidFill>
              </a:rPr>
              <a:t>I felt the necessity</a:t>
            </a:r>
            <a:r>
              <a:rPr lang="en-US" sz="4400" b="1" dirty="0">
                <a:solidFill>
                  <a:schemeClr val="bg1"/>
                </a:solidFill>
              </a:rPr>
              <a:t> to write to you appealing that you contend earnestly for the faith which was once for all handed down to the saints.</a:t>
            </a:r>
            <a:br>
              <a:rPr lang="en-US" sz="4400" b="1" dirty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 </a:t>
            </a:r>
            <a:br>
              <a:rPr lang="en-US" sz="4400" b="1" dirty="0">
                <a:solidFill>
                  <a:schemeClr val="bg1"/>
                </a:solidFill>
              </a:rPr>
            </a:br>
            <a:r>
              <a:rPr lang="en-US" sz="4400" b="1" dirty="0">
                <a:solidFill>
                  <a:schemeClr val="bg1"/>
                </a:solidFill>
              </a:rPr>
              <a:t>Jude 1:3</a:t>
            </a:r>
          </a:p>
        </p:txBody>
      </p:sp>
    </p:spTree>
    <p:extLst>
      <p:ext uri="{BB962C8B-B14F-4D97-AF65-F5344CB8AC3E}">
        <p14:creationId xmlns:p14="http://schemas.microsoft.com/office/powerpoint/2010/main" val="2110600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35006"/>
            <a:ext cx="7772400" cy="5699463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rgbClr val="FFFF00"/>
                </a:solidFill>
              </a:rPr>
              <a:t>Beloved</a:t>
            </a:r>
            <a:r>
              <a:rPr lang="en-US" sz="4400" b="1" dirty="0">
                <a:solidFill>
                  <a:schemeClr val="bg1"/>
                </a:solidFill>
              </a:rPr>
              <a:t>, while I was making every effort to write </a:t>
            </a:r>
            <a:r>
              <a:rPr lang="en-US" sz="4400" b="1" dirty="0">
                <a:solidFill>
                  <a:srgbClr val="FFFF00"/>
                </a:solidFill>
              </a:rPr>
              <a:t>you</a:t>
            </a:r>
            <a:r>
              <a:rPr lang="en-US" sz="4400" b="1" dirty="0">
                <a:solidFill>
                  <a:schemeClr val="bg1"/>
                </a:solidFill>
              </a:rPr>
              <a:t> about </a:t>
            </a:r>
            <a:r>
              <a:rPr lang="en-US" sz="4400" b="1" dirty="0">
                <a:solidFill>
                  <a:srgbClr val="FFFF00"/>
                </a:solidFill>
              </a:rPr>
              <a:t>our</a:t>
            </a:r>
            <a:r>
              <a:rPr lang="en-US" sz="4400" b="1" dirty="0">
                <a:solidFill>
                  <a:schemeClr val="bg1"/>
                </a:solidFill>
              </a:rPr>
              <a:t> common salvation, I felt the necessity to write to </a:t>
            </a:r>
            <a:r>
              <a:rPr lang="en-US" sz="4400" b="1" dirty="0">
                <a:solidFill>
                  <a:srgbClr val="FFFF00"/>
                </a:solidFill>
              </a:rPr>
              <a:t>you</a:t>
            </a:r>
            <a:r>
              <a:rPr lang="en-US" sz="4400" b="1" dirty="0">
                <a:solidFill>
                  <a:schemeClr val="bg1"/>
                </a:solidFill>
              </a:rPr>
              <a:t> appealing that </a:t>
            </a:r>
            <a:r>
              <a:rPr lang="en-US" sz="4400" b="1" dirty="0">
                <a:solidFill>
                  <a:srgbClr val="FFFF00"/>
                </a:solidFill>
              </a:rPr>
              <a:t>you</a:t>
            </a:r>
            <a:r>
              <a:rPr lang="en-US" sz="4400" b="1" dirty="0">
                <a:solidFill>
                  <a:schemeClr val="bg1"/>
                </a:solidFill>
              </a:rPr>
              <a:t> contend earnestly for the faith which was once for all handed down to the saints.</a:t>
            </a:r>
            <a:br>
              <a:rPr lang="en-US" sz="4400" b="1" dirty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 </a:t>
            </a:r>
            <a:br>
              <a:rPr lang="en-US" sz="4400" b="1" dirty="0">
                <a:solidFill>
                  <a:schemeClr val="bg1"/>
                </a:solidFill>
              </a:rPr>
            </a:br>
            <a:r>
              <a:rPr lang="en-US" sz="4400" b="1" dirty="0">
                <a:solidFill>
                  <a:schemeClr val="bg1"/>
                </a:solidFill>
              </a:rPr>
              <a:t>Jude 1:3</a:t>
            </a:r>
          </a:p>
        </p:txBody>
      </p:sp>
    </p:spTree>
    <p:extLst>
      <p:ext uri="{BB962C8B-B14F-4D97-AF65-F5344CB8AC3E}">
        <p14:creationId xmlns:p14="http://schemas.microsoft.com/office/powerpoint/2010/main" val="3703639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</a:rPr>
              <a:t>THE MESSAGE IS TO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Those who share in the common salvation (3)… the saved</a:t>
            </a:r>
          </a:p>
          <a:p>
            <a:r>
              <a:rPr lang="en-US" sz="3200" dirty="0">
                <a:solidFill>
                  <a:schemeClr val="bg1"/>
                </a:solidFill>
              </a:rPr>
              <a:t>The called (Jude 1:1… I Pet. 1:15; 2:9,21; 3:9; 5:10)</a:t>
            </a:r>
          </a:p>
          <a:p>
            <a:r>
              <a:rPr lang="en-US" sz="3200" dirty="0">
                <a:solidFill>
                  <a:schemeClr val="bg1"/>
                </a:solidFill>
              </a:rPr>
              <a:t>The role of elders? (Titus 1:9-11… Acts 20:29-31)</a:t>
            </a:r>
          </a:p>
          <a:p>
            <a:r>
              <a:rPr lang="en-US" sz="3200" dirty="0">
                <a:solidFill>
                  <a:schemeClr val="bg1"/>
                </a:solidFill>
              </a:rPr>
              <a:t>The role of preachers? (II Tim. 4:2…)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52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35006"/>
            <a:ext cx="7772400" cy="5699463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Beloved, while I was making every effort to write you about our common salvation, I felt the necessity to write to you </a:t>
            </a:r>
            <a:r>
              <a:rPr lang="en-US" sz="4400" b="1" dirty="0">
                <a:solidFill>
                  <a:srgbClr val="FFFF00"/>
                </a:solidFill>
              </a:rPr>
              <a:t>appealing</a:t>
            </a:r>
            <a:r>
              <a:rPr lang="en-US" sz="4400" b="1" dirty="0">
                <a:solidFill>
                  <a:schemeClr val="bg1"/>
                </a:solidFill>
              </a:rPr>
              <a:t> that you contend earnestly for the faith which was once for all handed down to the saints.</a:t>
            </a:r>
            <a:br>
              <a:rPr lang="en-US" sz="4400" b="1" dirty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 </a:t>
            </a:r>
            <a:br>
              <a:rPr lang="en-US" sz="4400" b="1" dirty="0">
                <a:solidFill>
                  <a:schemeClr val="bg1"/>
                </a:solidFill>
              </a:rPr>
            </a:br>
            <a:r>
              <a:rPr lang="en-US" sz="4400" b="1" dirty="0">
                <a:solidFill>
                  <a:schemeClr val="bg1"/>
                </a:solidFill>
              </a:rPr>
              <a:t>Jude 1:3</a:t>
            </a:r>
          </a:p>
        </p:txBody>
      </p:sp>
    </p:spTree>
    <p:extLst>
      <p:ext uri="{BB962C8B-B14F-4D97-AF65-F5344CB8AC3E}">
        <p14:creationId xmlns:p14="http://schemas.microsoft.com/office/powerpoint/2010/main" val="1438317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</a:rPr>
              <a:t>APPEAL / ENCOURAGE / BEG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Reveals that the message is important to the messenger</a:t>
            </a:r>
          </a:p>
          <a:p>
            <a:r>
              <a:rPr lang="en-US" sz="3200" dirty="0">
                <a:solidFill>
                  <a:schemeClr val="bg1"/>
                </a:solidFill>
              </a:rPr>
              <a:t>Reveals that the message may not be desirable to the audience (Lk. 15:28)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39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35006"/>
            <a:ext cx="7772400" cy="5699463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Beloved, while I was making every effort to write you about our common salvation, I felt the necessity to write to you appealing that you </a:t>
            </a:r>
            <a:r>
              <a:rPr lang="en-US" sz="4400" b="1" dirty="0">
                <a:solidFill>
                  <a:srgbClr val="FFFF00"/>
                </a:solidFill>
              </a:rPr>
              <a:t>contend earnestly</a:t>
            </a:r>
            <a:r>
              <a:rPr lang="en-US" sz="4400" b="1" dirty="0">
                <a:solidFill>
                  <a:schemeClr val="bg1"/>
                </a:solidFill>
              </a:rPr>
              <a:t> for the faith which was once for all handed down to the saints.</a:t>
            </a:r>
            <a:br>
              <a:rPr lang="en-US" sz="4400" b="1" dirty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 </a:t>
            </a:r>
            <a:br>
              <a:rPr lang="en-US" sz="4400" b="1" dirty="0">
                <a:solidFill>
                  <a:schemeClr val="bg1"/>
                </a:solidFill>
              </a:rPr>
            </a:br>
            <a:r>
              <a:rPr lang="en-US" sz="4400" b="1" dirty="0">
                <a:solidFill>
                  <a:schemeClr val="bg1"/>
                </a:solidFill>
              </a:rPr>
              <a:t>Jude 1:3</a:t>
            </a:r>
          </a:p>
        </p:txBody>
      </p:sp>
    </p:spTree>
    <p:extLst>
      <p:ext uri="{BB962C8B-B14F-4D97-AF65-F5344CB8AC3E}">
        <p14:creationId xmlns:p14="http://schemas.microsoft.com/office/powerpoint/2010/main" val="2661690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1590</TotalTime>
  <Words>871</Words>
  <Application>Microsoft Office PowerPoint</Application>
  <PresentationFormat>On-screen Show (4:3)</PresentationFormat>
  <Paragraphs>54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CONTEND EARNESTLY FOR THE FAITH (Jude 1:3)</vt:lpstr>
      <vt:lpstr>Outline of Jude</vt:lpstr>
      <vt:lpstr>Beloved, while I was making every effort to write you about our common salvation, I felt the necessity to write to you appealing that you contend earnestly for the faith which was once for all handed down to the saints.    Jude 1:3</vt:lpstr>
      <vt:lpstr>Beloved, while I was making every effort to write you about our common salvation, I felt the necessity to write to you appealing that you contend earnestly for the faith which was once for all handed down to the saints.    Jude 1:3</vt:lpstr>
      <vt:lpstr>Beloved, while I was making every effort to write you about our common salvation, I felt the necessity to write to you appealing that you contend earnestly for the faith which was once for all handed down to the saints.    Jude 1:3</vt:lpstr>
      <vt:lpstr>THE MESSAGE IS TO YOU</vt:lpstr>
      <vt:lpstr>Beloved, while I was making every effort to write you about our common salvation, I felt the necessity to write to you appealing that you contend earnestly for the faith which was once for all handed down to the saints.    Jude 1:3</vt:lpstr>
      <vt:lpstr>APPEAL / ENCOURAGE / BEG</vt:lpstr>
      <vt:lpstr>Beloved, while I was making every effort to write you about our common salvation, I felt the necessity to write to you appealing that you contend earnestly for the faith which was once for all handed down to the saints.    Jude 1:3</vt:lpstr>
      <vt:lpstr>CONTEND - FIGHT</vt:lpstr>
      <vt:lpstr>Beloved, while I was making every effort to write you about our common salvation, I felt the necessity to write to you appealing that you contend earnestly for the faith which was once for all handed down to the saints.    Jude 1:3</vt:lpstr>
      <vt:lpstr>THE FAITH</vt:lpstr>
      <vt:lpstr>Beloved, while I was making every effort to write you about our common salvation, I felt the necessity to write to you appealing that you contend earnestly for the faith which was once for all handed down to the saints.    Jude 1:3</vt:lpstr>
      <vt:lpstr>ONCE FOR ALL where we find “the faith”</vt:lpstr>
      <vt:lpstr>Beloved, while I was making every effort to write you about our common salvation, I felt the necessity to write to you appealing that you contend earnestly for the faith which was once for all handed down to the saints.    Jude 1:3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RESPONSE TO DIFFICULT TIMES</dc:title>
  <dc:creator>Jared Hagan</dc:creator>
  <cp:lastModifiedBy>Jared Hagan</cp:lastModifiedBy>
  <cp:revision>63</cp:revision>
  <cp:lastPrinted>2021-04-04T06:20:20Z</cp:lastPrinted>
  <dcterms:created xsi:type="dcterms:W3CDTF">2020-06-28T07:20:46Z</dcterms:created>
  <dcterms:modified xsi:type="dcterms:W3CDTF">2021-08-08T06:31:43Z</dcterms:modified>
</cp:coreProperties>
</file>