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71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9" r:id="rId14"/>
    <p:sldId id="270" r:id="rId15"/>
    <p:sldId id="263" r:id="rId16"/>
    <p:sldId id="268" r:id="rId17"/>
    <p:sldId id="264" r:id="rId18"/>
    <p:sldId id="266" r:id="rId19"/>
    <p:sldId id="267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8"/>
    <p:restoredTop sz="95588"/>
  </p:normalViewPr>
  <p:slideViewPr>
    <p:cSldViewPr snapToGrid="0" snapToObjects="1">
      <p:cViewPr varScale="1">
        <p:scale>
          <a:sx n="62" d="100"/>
          <a:sy n="62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4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9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14A4-933A-FA48-B829-9CF2EB1FA92A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1EC68-CF6E-B140-962D-F070531028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4923490"/>
            <a:ext cx="1914525" cy="16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3CB8B-6C56-974C-AE46-98F38151244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471A6-08F2-214B-8D76-A9D5795C85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E2101-74A9-9642-9BB0-966A0A1A5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896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D3C91A-4B84-AE46-9BE2-8E6F79FF2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r="8968" b="5324"/>
          <a:stretch/>
        </p:blipFill>
        <p:spPr>
          <a:xfrm>
            <a:off x="0" y="365126"/>
            <a:ext cx="9144000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9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09BBC-D07E-A942-B836-36146B0ABF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A9380-D607-5A48-BB39-6EC70104F5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4923490"/>
            <a:ext cx="1914525" cy="16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1749-DF2C-0F44-91BE-EC39FCA4DD78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1209-7F4B-8541-805A-18D0036A13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10E90-EEBC-4243-98FA-180489B732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7756CF-E284-4E98-9757-3CAA3933C6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4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556" y="2607751"/>
            <a:ext cx="845488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u="sng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Solution: </a:t>
            </a:r>
          </a:p>
          <a:p>
            <a:pPr algn="ctr">
              <a:spcAft>
                <a:spcPts val="1800"/>
              </a:spcAft>
            </a:pPr>
            <a: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“I have learned... to be content” </a:t>
            </a:r>
            <a:b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(Phil. 4:11-13)</a:t>
            </a:r>
          </a:p>
        </p:txBody>
      </p:sp>
    </p:spTree>
    <p:extLst>
      <p:ext uri="{BB962C8B-B14F-4D97-AF65-F5344CB8AC3E}">
        <p14:creationId xmlns:p14="http://schemas.microsoft.com/office/powerpoint/2010/main" val="22567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539" y="295838"/>
            <a:ext cx="865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Open Sans" charset="0"/>
                <a:ea typeface="Open Sans" charset="0"/>
                <a:cs typeface="Open Sans" charset="0"/>
              </a:rPr>
              <a:t>I would</a:t>
            </a:r>
            <a:r>
              <a:rPr lang="is-IS" sz="2400" b="1" i="1" dirty="0">
                <a:latin typeface="Open Sans" charset="0"/>
                <a:ea typeface="Open Sans" charset="0"/>
                <a:cs typeface="Open Sans" charset="0"/>
              </a:rPr>
              <a:t>…</a:t>
            </a:r>
            <a:endParaRPr lang="en-US" sz="2400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39" y="649926"/>
            <a:ext cx="8653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Isolate Believers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539" y="1927345"/>
            <a:ext cx="865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Inside themselves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A6E7B-8A98-124E-AC0D-FFAFF066F37C}"/>
              </a:ext>
            </a:extLst>
          </p:cNvPr>
          <p:cNvSpPr txBox="1"/>
          <p:nvPr/>
        </p:nvSpPr>
        <p:spPr>
          <a:xfrm>
            <a:off x="245165" y="2543571"/>
            <a:ext cx="865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Away from believing families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4FDEA-E238-534E-807A-2EEB968F7D1D}"/>
              </a:ext>
            </a:extLst>
          </p:cNvPr>
          <p:cNvSpPr txBox="1"/>
          <p:nvPr/>
        </p:nvSpPr>
        <p:spPr>
          <a:xfrm>
            <a:off x="245165" y="3159797"/>
            <a:ext cx="865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Away from their church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789DA-5EB7-0645-884B-902AA3FAAFAA}"/>
              </a:ext>
            </a:extLst>
          </p:cNvPr>
          <p:cNvSpPr txBox="1"/>
          <p:nvPr/>
        </p:nvSpPr>
        <p:spPr>
          <a:xfrm>
            <a:off x="245165" y="3776023"/>
            <a:ext cx="865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Away from the Lord</a:t>
            </a:r>
          </a:p>
        </p:txBody>
      </p:sp>
    </p:spTree>
    <p:extLst>
      <p:ext uri="{BB962C8B-B14F-4D97-AF65-F5344CB8AC3E}">
        <p14:creationId xmlns:p14="http://schemas.microsoft.com/office/powerpoint/2010/main" val="16656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539" y="295838"/>
            <a:ext cx="865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Open Sans" charset="0"/>
                <a:ea typeface="Open Sans" charset="0"/>
                <a:cs typeface="Open Sans" charset="0"/>
              </a:rPr>
              <a:t>I would</a:t>
            </a:r>
            <a:r>
              <a:rPr lang="is-IS" sz="2400" b="1" i="1" dirty="0">
                <a:latin typeface="Open Sans" charset="0"/>
                <a:ea typeface="Open Sans" charset="0"/>
                <a:cs typeface="Open Sans" charset="0"/>
              </a:rPr>
              <a:t>…</a:t>
            </a:r>
            <a:endParaRPr lang="en-US" sz="2400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39" y="649926"/>
            <a:ext cx="8653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Isolate Believers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6CA43-C8E0-0241-9DC1-DC040A80C8E1}"/>
              </a:ext>
            </a:extLst>
          </p:cNvPr>
          <p:cNvSpPr txBox="1"/>
          <p:nvPr/>
        </p:nvSpPr>
        <p:spPr>
          <a:xfrm>
            <a:off x="238539" y="1927346"/>
            <a:ext cx="865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400" b="1" dirty="0">
                <a:latin typeface="Open Sans SemiBold" charset="0"/>
                <a:ea typeface="Open Sans SemiBold" charset="0"/>
                <a:cs typeface="Open Sans SemiBold" charset="0"/>
              </a:rPr>
              <a:t>The devil’s message: “YOU have to handle this.”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824F1-0720-DA4B-866A-4A874D92D74D}"/>
              </a:ext>
            </a:extLst>
          </p:cNvPr>
          <p:cNvSpPr txBox="1"/>
          <p:nvPr/>
        </p:nvSpPr>
        <p:spPr>
          <a:xfrm>
            <a:off x="238538" y="2553158"/>
            <a:ext cx="865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400" b="1" dirty="0">
                <a:latin typeface="Open Sans SemiBold" charset="0"/>
                <a:ea typeface="Open Sans SemiBold" charset="0"/>
                <a:cs typeface="Open Sans SemiBold" charset="0"/>
              </a:rPr>
              <a:t>Hide your sin from God; overcome it alone.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882AA9-A2BF-464B-BC79-34E508482B93}"/>
              </a:ext>
            </a:extLst>
          </p:cNvPr>
          <p:cNvSpPr txBox="1"/>
          <p:nvPr/>
        </p:nvSpPr>
        <p:spPr>
          <a:xfrm>
            <a:off x="238538" y="3178970"/>
            <a:ext cx="865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400" b="1" dirty="0">
                <a:latin typeface="Open Sans SemiBold" charset="0"/>
                <a:ea typeface="Open Sans SemiBold" charset="0"/>
                <a:cs typeface="Open Sans SemiBold" charset="0"/>
              </a:rPr>
              <a:t>Hide your weakness from church; overcome it alone.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1B899-4257-7940-8522-09205C37D7B7}"/>
              </a:ext>
            </a:extLst>
          </p:cNvPr>
          <p:cNvSpPr txBox="1"/>
          <p:nvPr/>
        </p:nvSpPr>
        <p:spPr>
          <a:xfrm>
            <a:off x="238538" y="3804783"/>
            <a:ext cx="865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400" b="1" spc="-60" dirty="0">
                <a:latin typeface="Open Sans SemiBold" charset="0"/>
                <a:ea typeface="Open Sans SemiBold" charset="0"/>
                <a:cs typeface="Open Sans SemiBold" charset="0"/>
              </a:rPr>
              <a:t>Hide your failings from everyone; perfect yourself alone.</a:t>
            </a:r>
          </a:p>
        </p:txBody>
      </p:sp>
    </p:spTree>
    <p:extLst>
      <p:ext uri="{BB962C8B-B14F-4D97-AF65-F5344CB8AC3E}">
        <p14:creationId xmlns:p14="http://schemas.microsoft.com/office/powerpoint/2010/main" val="28063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1669" y="2528753"/>
            <a:ext cx="860066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b="1" u="sng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Solution</a:t>
            </a:r>
            <a:r>
              <a:rPr lang="en-US" sz="2400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: 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“for it is God who works in you” </a:t>
            </a:r>
            <a:br>
              <a:rPr lang="en-US" sz="36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(Phil. 2:13)</a:t>
            </a:r>
          </a:p>
        </p:txBody>
      </p:sp>
    </p:spTree>
    <p:extLst>
      <p:ext uri="{BB962C8B-B14F-4D97-AF65-F5344CB8AC3E}">
        <p14:creationId xmlns:p14="http://schemas.microsoft.com/office/powerpoint/2010/main" val="1522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64992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If I Were A Believer</a:t>
            </a:r>
            <a:r>
              <a:rPr lang="is-IS" sz="44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…</a:t>
            </a:r>
            <a:endParaRPr lang="en-US" sz="4400" b="1" i="1" u="sng" cap="small" dirty="0">
              <a:solidFill>
                <a:srgbClr val="AA161C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1" y="192734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I’d keep a sober watch (1 Peter 5:8)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573677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I’d diligently pursue God (1 Peter 5:8)</a:t>
            </a:r>
          </a:p>
        </p:txBody>
      </p:sp>
    </p:spTree>
    <p:extLst>
      <p:ext uri="{BB962C8B-B14F-4D97-AF65-F5344CB8AC3E}">
        <p14:creationId xmlns:p14="http://schemas.microsoft.com/office/powerpoint/2010/main" val="14573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CDD94-2322-41F9-BC76-4973E2A617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5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035" y="295838"/>
            <a:ext cx="869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Open Sans" charset="0"/>
                <a:ea typeface="Open Sans" charset="0"/>
                <a:cs typeface="Open Sans" charset="0"/>
              </a:rPr>
              <a:t>I would</a:t>
            </a:r>
            <a:r>
              <a:rPr lang="is-IS" sz="2400" b="1" i="1" dirty="0">
                <a:latin typeface="Open Sans" charset="0"/>
                <a:ea typeface="Open Sans" charset="0"/>
                <a:cs typeface="Open Sans" charset="0"/>
              </a:rPr>
              <a:t>…</a:t>
            </a:r>
            <a:endParaRPr lang="en-US" sz="2400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035" y="649926"/>
            <a:ext cx="871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Emphasize Comparative Morality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035" y="1927346"/>
            <a:ext cx="869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“Good” is the same thing as “not too bad.”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035" y="2573677"/>
            <a:ext cx="869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“Some godliness is better than none.”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035" y="3220008"/>
            <a:ext cx="869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The Devil’s goal: human apathy.</a:t>
            </a:r>
          </a:p>
        </p:txBody>
      </p:sp>
    </p:spTree>
    <p:extLst>
      <p:ext uri="{BB962C8B-B14F-4D97-AF65-F5344CB8AC3E}">
        <p14:creationId xmlns:p14="http://schemas.microsoft.com/office/powerpoint/2010/main" val="14151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7930" y="2436420"/>
            <a:ext cx="846813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u="sng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Solution</a:t>
            </a:r>
            <a:r>
              <a:rPr lang="en-US" sz="2800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: 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“you shall love the Lord your </a:t>
            </a:r>
            <a:b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God with ALL...” (Mark 12:30)</a:t>
            </a:r>
          </a:p>
        </p:txBody>
      </p:sp>
    </p:spTree>
    <p:extLst>
      <p:ext uri="{BB962C8B-B14F-4D97-AF65-F5344CB8AC3E}">
        <p14:creationId xmlns:p14="http://schemas.microsoft.com/office/powerpoint/2010/main" val="19775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287" y="295838"/>
            <a:ext cx="1013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Open Sans" charset="0"/>
                <a:ea typeface="Open Sans" charset="0"/>
                <a:cs typeface="Open Sans" charset="0"/>
              </a:rPr>
              <a:t>I would</a:t>
            </a:r>
            <a:r>
              <a:rPr lang="is-IS" sz="2400" b="1" i="1" dirty="0">
                <a:latin typeface="Open Sans" charset="0"/>
                <a:ea typeface="Open Sans" charset="0"/>
                <a:cs typeface="Open Sans" charset="0"/>
              </a:rPr>
              <a:t>…</a:t>
            </a:r>
            <a:endParaRPr lang="en-US" sz="2400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87" y="649926"/>
            <a:ext cx="8719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Tempt With “Easy” Stuff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287" y="1927346"/>
            <a:ext cx="10137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Things you need — things that can enslave you.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7347" y="2632956"/>
            <a:ext cx="233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Money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7347" y="3279287"/>
            <a:ext cx="233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Food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7147" y="2632956"/>
            <a:ext cx="321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Love &amp; affection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7147" y="3279287"/>
            <a:ext cx="321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8464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426" y="2436420"/>
            <a:ext cx="852114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u="sng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Solution</a:t>
            </a:r>
            <a:r>
              <a:rPr lang="en-US" sz="2800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: 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“I will not be dominated </a:t>
            </a:r>
            <a:b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by anything.” (1 Cor. 6:12)</a:t>
            </a:r>
          </a:p>
        </p:txBody>
      </p:sp>
    </p:spTree>
    <p:extLst>
      <p:ext uri="{BB962C8B-B14F-4D97-AF65-F5344CB8AC3E}">
        <p14:creationId xmlns:p14="http://schemas.microsoft.com/office/powerpoint/2010/main" val="2145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791" y="295838"/>
            <a:ext cx="868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Open Sans" charset="0"/>
                <a:ea typeface="Open Sans" charset="0"/>
                <a:cs typeface="Open Sans" charset="0"/>
              </a:rPr>
              <a:t>I would</a:t>
            </a:r>
            <a:r>
              <a:rPr lang="is-IS" sz="2400" b="1" i="1" dirty="0">
                <a:latin typeface="Open Sans" charset="0"/>
                <a:ea typeface="Open Sans" charset="0"/>
                <a:cs typeface="Open Sans" charset="0"/>
              </a:rPr>
              <a:t>…</a:t>
            </a:r>
            <a:endParaRPr lang="en-US" sz="2400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91" y="649926"/>
            <a:ext cx="8680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Employ Temptation &amp; Distraction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791" y="1927346"/>
            <a:ext cx="86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Draw human attention away from God.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790" y="2573677"/>
            <a:ext cx="86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Squeeze God out of the schedule.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BD427-73E4-B34B-AABF-FBD2D5323014}"/>
              </a:ext>
            </a:extLst>
          </p:cNvPr>
          <p:cNvSpPr txBox="1"/>
          <p:nvPr/>
        </p:nvSpPr>
        <p:spPr>
          <a:xfrm>
            <a:off x="251790" y="3220008"/>
            <a:ext cx="86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Interrupt crucial moments of growth.</a:t>
            </a:r>
          </a:p>
        </p:txBody>
      </p:sp>
    </p:spTree>
    <p:extLst>
      <p:ext uri="{BB962C8B-B14F-4D97-AF65-F5344CB8AC3E}">
        <p14:creationId xmlns:p14="http://schemas.microsoft.com/office/powerpoint/2010/main" val="24765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556" y="2607751"/>
            <a:ext cx="845488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u="sng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Solution</a:t>
            </a:r>
            <a:r>
              <a:rPr lang="en-US" sz="2800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: 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“looking to Jesus” (Heb. 12:2)</a:t>
            </a:r>
          </a:p>
        </p:txBody>
      </p:sp>
    </p:spTree>
    <p:extLst>
      <p:ext uri="{BB962C8B-B14F-4D97-AF65-F5344CB8AC3E}">
        <p14:creationId xmlns:p14="http://schemas.microsoft.com/office/powerpoint/2010/main" val="4446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791" y="295838"/>
            <a:ext cx="868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Open Sans" charset="0"/>
                <a:ea typeface="Open Sans" charset="0"/>
                <a:cs typeface="Open Sans" charset="0"/>
              </a:rPr>
              <a:t>I would</a:t>
            </a:r>
            <a:r>
              <a:rPr lang="is-IS" sz="2400" b="1" i="1" dirty="0">
                <a:latin typeface="Open Sans" charset="0"/>
                <a:ea typeface="Open Sans" charset="0"/>
                <a:cs typeface="Open Sans" charset="0"/>
              </a:rPr>
              <a:t>…</a:t>
            </a:r>
            <a:endParaRPr lang="en-US" sz="2400" b="1" i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83" y="649926"/>
            <a:ext cx="84283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Make Daily Faith</a:t>
            </a:r>
            <a:br>
              <a:rPr lang="en-US" sz="42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</a:br>
            <a:r>
              <a:rPr lang="en-US" sz="4200" b="1" i="1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       </a:t>
            </a:r>
            <a:r>
              <a:rPr lang="en-US" sz="4200" b="1" i="1" u="sng" cap="small" dirty="0">
                <a:solidFill>
                  <a:srgbClr val="AA161C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A Disappointment</a:t>
            </a:r>
          </a:p>
          <a:p>
            <a:endParaRPr lang="en-US" sz="4200" b="1" i="1" u="sng" cap="small" dirty="0">
              <a:solidFill>
                <a:srgbClr val="AA161C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791" y="2382129"/>
            <a:ext cx="868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Set up unrealistic expectations.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338CD-29D5-0B4F-AC5D-6F40ABD96871}"/>
              </a:ext>
            </a:extLst>
          </p:cNvPr>
          <p:cNvSpPr txBox="1"/>
          <p:nvPr/>
        </p:nvSpPr>
        <p:spPr>
          <a:xfrm>
            <a:off x="251791" y="3035339"/>
            <a:ext cx="8680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3688" indent="-293688">
              <a:buFont typeface="Arial" charset="0"/>
              <a:buChar char="•"/>
            </a:pP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Focus on life’s daily, mundane grind;</a:t>
            </a:r>
            <a:b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</a:br>
            <a:r>
              <a:rPr lang="en-US" sz="2800" b="1" dirty="0">
                <a:latin typeface="Open Sans SemiBold" charset="0"/>
                <a:ea typeface="Open Sans SemiBold" charset="0"/>
                <a:cs typeface="Open Sans SemiBold" charset="0"/>
              </a:rPr>
              <a:t>     eyes off God’s grandeur</a:t>
            </a:r>
          </a:p>
        </p:txBody>
      </p:sp>
    </p:spTree>
    <p:extLst>
      <p:ext uri="{BB962C8B-B14F-4D97-AF65-F5344CB8AC3E}">
        <p14:creationId xmlns:p14="http://schemas.microsoft.com/office/powerpoint/2010/main" val="41997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288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Open Sans ExtraBold</vt:lpstr>
      <vt:lpstr>Open Sans SemiBold</vt:lpstr>
      <vt:lpstr>Custom Design</vt:lpstr>
      <vt:lpstr>1_Custom Design</vt:lpstr>
      <vt:lpstr>Office Theme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 Lankford</dc:creator>
  <cp:lastModifiedBy>Derek Phipps</cp:lastModifiedBy>
  <cp:revision>38</cp:revision>
  <dcterms:created xsi:type="dcterms:W3CDTF">2016-09-25T11:56:19Z</dcterms:created>
  <dcterms:modified xsi:type="dcterms:W3CDTF">2021-08-12T02:12:14Z</dcterms:modified>
</cp:coreProperties>
</file>