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6" r:id="rId4"/>
    <p:sldId id="278" r:id="rId5"/>
    <p:sldId id="294" r:id="rId6"/>
    <p:sldId id="280" r:id="rId7"/>
    <p:sldId id="298" r:id="rId8"/>
    <p:sldId id="301" r:id="rId9"/>
    <p:sldId id="302" r:id="rId10"/>
    <p:sldId id="295" r:id="rId11"/>
    <p:sldId id="296" r:id="rId12"/>
    <p:sldId id="297" r:id="rId13"/>
    <p:sldId id="300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568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782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46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63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85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11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49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5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27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- Not specifically stated about the Pharisees in these verses.  Though it does apply to them in John 8:1-11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04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10762"/>
            <a:ext cx="7772400" cy="183647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PHARISEES: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5300" b="1" dirty="0">
                <a:solidFill>
                  <a:schemeClr val="bg1"/>
                </a:solidFill>
              </a:rPr>
              <a:t>When Religion Goes Wrong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LOVE OF MONEY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AN ONGOING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Timothy 3:3,8 – qualifications</a:t>
            </a:r>
          </a:p>
          <a:p>
            <a:r>
              <a:rPr lang="en-US" dirty="0">
                <a:solidFill>
                  <a:schemeClr val="bg1"/>
                </a:solidFill>
              </a:rPr>
              <a:t>I Timothy 6:3-10 – religious misguidance leading to destruction and boundless evil</a:t>
            </a:r>
          </a:p>
          <a:p>
            <a:r>
              <a:rPr lang="en-US" dirty="0">
                <a:solidFill>
                  <a:schemeClr val="bg1"/>
                </a:solidFill>
              </a:rPr>
              <a:t>I Timothy 6:17-19 – ongoing instruction</a:t>
            </a:r>
          </a:p>
          <a:p>
            <a:r>
              <a:rPr lang="en-US" dirty="0">
                <a:solidFill>
                  <a:schemeClr val="bg1"/>
                </a:solidFill>
              </a:rPr>
              <a:t>Titus 1:11 – teaching for sordid gain</a:t>
            </a:r>
          </a:p>
          <a:p>
            <a:r>
              <a:rPr lang="en-US" dirty="0">
                <a:solidFill>
                  <a:schemeClr val="bg1"/>
                </a:solidFill>
              </a:rPr>
              <a:t>Titus 3:2 – a description of the later times</a:t>
            </a:r>
          </a:p>
          <a:p>
            <a:r>
              <a:rPr lang="en-US" dirty="0">
                <a:solidFill>
                  <a:schemeClr val="bg1"/>
                </a:solidFill>
              </a:rPr>
              <a:t>Hebrews 13:5 – make sure that you character is free from the love of money</a:t>
            </a:r>
          </a:p>
          <a:p>
            <a:r>
              <a:rPr lang="en-US" dirty="0">
                <a:solidFill>
                  <a:schemeClr val="bg1"/>
                </a:solidFill>
              </a:rPr>
              <a:t>Colossians 3:5 – greed which amounts to idolatry</a:t>
            </a:r>
          </a:p>
        </p:txBody>
      </p:sp>
    </p:spTree>
    <p:extLst>
      <p:ext uri="{BB962C8B-B14F-4D97-AF65-F5344CB8AC3E}">
        <p14:creationId xmlns:p14="http://schemas.microsoft.com/office/powerpoint/2010/main" val="99036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LOVE OF MONEY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STILL RUINS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2369"/>
            <a:ext cx="7886700" cy="47164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Indulgences</a:t>
            </a:r>
          </a:p>
          <a:p>
            <a:r>
              <a:rPr lang="en-US" dirty="0">
                <a:solidFill>
                  <a:schemeClr val="bg1"/>
                </a:solidFill>
              </a:rPr>
              <a:t>Preachers caught up in money scams</a:t>
            </a:r>
          </a:p>
          <a:p>
            <a:r>
              <a:rPr lang="en-US" dirty="0">
                <a:solidFill>
                  <a:schemeClr val="bg1"/>
                </a:solidFill>
              </a:rPr>
              <a:t>I Timothy 6:5,10</a:t>
            </a:r>
          </a:p>
          <a:p>
            <a:r>
              <a:rPr lang="en-US" dirty="0">
                <a:solidFill>
                  <a:schemeClr val="bg1"/>
                </a:solidFill>
              </a:rPr>
              <a:t>Love of money can make you turn down eternal life (Lk. 18:22-24)</a:t>
            </a:r>
          </a:p>
          <a:p>
            <a:r>
              <a:rPr lang="en-US" dirty="0">
                <a:solidFill>
                  <a:schemeClr val="bg1"/>
                </a:solidFill>
              </a:rPr>
              <a:t>Love of money can make Christians unfruitful (Mk. 4:18-19)</a:t>
            </a:r>
          </a:p>
        </p:txBody>
      </p:sp>
    </p:spTree>
    <p:extLst>
      <p:ext uri="{BB962C8B-B14F-4D97-AF65-F5344CB8AC3E}">
        <p14:creationId xmlns:p14="http://schemas.microsoft.com/office/powerpoint/2010/main" val="404120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WE MUST MAKE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Where will we store up our treasure (Mt. 6:19-20; Lk. 16:9)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Will we serve God or wealth (Mt. 6:24; Lk. 16:13)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851"/>
            <a:ext cx="7772400" cy="5040297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What can you do 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to make sure that your character is free from the love of money (Heb. 13:5) </a:t>
            </a:r>
            <a:br>
              <a:rPr lang="en-US" sz="4400" b="1" dirty="0">
                <a:solidFill>
                  <a:schemeClr val="bg1"/>
                </a:solidFill>
              </a:rPr>
            </a:b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and to be on guard against every from of greed (Lk. 12:15)?</a:t>
            </a:r>
          </a:p>
        </p:txBody>
      </p:sp>
    </p:spTree>
    <p:extLst>
      <p:ext uri="{BB962C8B-B14F-4D97-AF65-F5344CB8AC3E}">
        <p14:creationId xmlns:p14="http://schemas.microsoft.com/office/powerpoint/2010/main" val="338592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100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THE PHARISEE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3123"/>
            <a:ext cx="7886700" cy="558706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God will be help us if we please Him through righteous living rather than anger Him through disobedience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Everyone in Israel should be 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Therefore, they were very careful to be obedient in all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They put emphasis on fasting, praying, and keeping the Sabbath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They were looking for the promised kingdom of God and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They abhorred idolatry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They “separated themselves” of sinful living and sinful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Philippians 3:5 – “as to the Law, a Pharisee”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RELIGION GONE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Brood of vipers (Mt. 3:7; 23:33)</a:t>
            </a:r>
          </a:p>
          <a:p>
            <a:r>
              <a:rPr lang="en-US" dirty="0">
                <a:solidFill>
                  <a:schemeClr val="bg1"/>
                </a:solidFill>
              </a:rPr>
              <a:t>An evil and adulterous generation (Mt. 12:38-39)</a:t>
            </a:r>
          </a:p>
          <a:p>
            <a:r>
              <a:rPr lang="en-US" dirty="0">
                <a:solidFill>
                  <a:schemeClr val="bg1"/>
                </a:solidFill>
              </a:rPr>
              <a:t>Not from the Father and will be uprooted (Mt. 15:13)</a:t>
            </a:r>
          </a:p>
          <a:p>
            <a:r>
              <a:rPr lang="en-US" dirty="0">
                <a:solidFill>
                  <a:schemeClr val="bg1"/>
                </a:solidFill>
              </a:rPr>
              <a:t>Blind guides (Mt. 15:14; 23:16,24)</a:t>
            </a:r>
          </a:p>
          <a:p>
            <a:r>
              <a:rPr lang="en-US" dirty="0">
                <a:solidFill>
                  <a:schemeClr val="bg1"/>
                </a:solidFill>
              </a:rPr>
              <a:t>Beware of the leaven (teaching) of the Pharisees (Mt. 16:6,11-12)</a:t>
            </a:r>
          </a:p>
          <a:p>
            <a:r>
              <a:rPr lang="en-US" dirty="0">
                <a:solidFill>
                  <a:schemeClr val="bg1"/>
                </a:solidFill>
              </a:rPr>
              <a:t>Sons of hell (Mt. 23:15)</a:t>
            </a:r>
          </a:p>
          <a:p>
            <a:r>
              <a:rPr lang="en-US" dirty="0">
                <a:solidFill>
                  <a:schemeClr val="bg1"/>
                </a:solidFill>
              </a:rPr>
              <a:t>“You serpents, you brood of vipers, how will you escape the sentence of hell?” (33)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WHEN RELIGION GOES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>
                <a:solidFill>
                  <a:schemeClr val="bg1"/>
                </a:solidFill>
              </a:rPr>
              <a:t>It turns </a:t>
            </a:r>
            <a:r>
              <a:rPr lang="en-US" sz="3200" dirty="0">
                <a:solidFill>
                  <a:schemeClr val="bg1"/>
                </a:solidFill>
              </a:rPr>
              <a:t>God against the religious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turns the religious against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keeps the religious from going to heaven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sometimes turns the world against religion and God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RUINED THE PHARISEES?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Hypocrisy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Love of money (Idolatry)</a:t>
            </a:r>
          </a:p>
        </p:txBody>
      </p:sp>
    </p:spTree>
    <p:extLst>
      <p:ext uri="{BB962C8B-B14F-4D97-AF65-F5344CB8AC3E}">
        <p14:creationId xmlns:p14="http://schemas.microsoft.com/office/powerpoint/2010/main" val="36812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PHARISEE LOVED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78750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Luke 16:14</a:t>
            </a:r>
          </a:p>
          <a:p>
            <a:r>
              <a:rPr lang="en-US" dirty="0">
                <a:solidFill>
                  <a:schemeClr val="bg1"/>
                </a:solidFill>
              </a:rPr>
              <a:t>The Pharisees weren’t as rich as the Sadducees.  You don’t have to have money to love it.</a:t>
            </a:r>
          </a:p>
          <a:p>
            <a:r>
              <a:rPr lang="en-US" dirty="0">
                <a:solidFill>
                  <a:schemeClr val="bg1"/>
                </a:solidFill>
              </a:rPr>
              <a:t>Loving money was not part of the Pharisee doctrine.</a:t>
            </a:r>
          </a:p>
        </p:txBody>
      </p:sp>
    </p:spTree>
    <p:extLst>
      <p:ext uri="{BB962C8B-B14F-4D97-AF65-F5344CB8AC3E}">
        <p14:creationId xmlns:p14="http://schemas.microsoft.com/office/powerpoint/2010/main" val="205872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LOVE OF MONEY RUINS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It caused the Pharisees to scoff at the teachings of the Messiah they’d been waiting for (Lk. 16:14).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But what were they scoffing at?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context seems to go back to Luke 15:1-2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1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WHAT WERE THEY SCOFFING 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5128"/>
            <a:ext cx="7886700" cy="490183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Someone who squandered an inheritance would be welcomed back (Lk. 15:13,20-32)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Another man who squandered his master’s possessions would be praised (Lk. 16:1,8)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That the person who squandered the masters possessions would be considered better than the “sons of light” (Lk. 16:8)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That Jesus kept referencing “unrighteous wealth” (Lk. 16:9,11)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infers that money is not theirs (Lk. 16:12)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Jesus said they had to decide between wealth and God (Lk. 16:13)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6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LOVE OF MONEY RUINS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7162"/>
            <a:ext cx="7886700" cy="498925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It caused the Pharisees to scoff at the teachings of the Messiah they’d been waiting for (Lk. 16:14).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They weren’t faithful with what they had (Lk. 16:10-12)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Leaders fed themselves rather than the flock (Ezek. 34:1-4,8-10)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Listened but didn’t obey… too busy satisfying their own wants (Ezek. 33:31)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Taking advantage of the helpless (Lk. 20:47; Mt. 23:14… Jam. 1:27)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sharing with those in need (Lk. 16:19-31)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Doctrines change for the sake of money (Mic. 3:11)</a:t>
            </a:r>
          </a:p>
        </p:txBody>
      </p:sp>
    </p:spTree>
    <p:extLst>
      <p:ext uri="{BB962C8B-B14F-4D97-AF65-F5344CB8AC3E}">
        <p14:creationId xmlns:p14="http://schemas.microsoft.com/office/powerpoint/2010/main" val="12588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1857</TotalTime>
  <Words>734</Words>
  <Application>Microsoft Office PowerPoint</Application>
  <PresentationFormat>On-screen Show (4:3)</PresentationFormat>
  <Paragraphs>79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PHARISEES: When Religion Goes Wrong</vt:lpstr>
      <vt:lpstr>THE PHARISEE RELIGION</vt:lpstr>
      <vt:lpstr>RELIGION GONE WRONG</vt:lpstr>
      <vt:lpstr>WHEN RELIGION GOES WRONG</vt:lpstr>
      <vt:lpstr>WHAT RUINED THE PHARISEES?</vt:lpstr>
      <vt:lpstr>PHARISEE LOVED MONEY</vt:lpstr>
      <vt:lpstr>LOVE OF MONEY RUINS RELIGION</vt:lpstr>
      <vt:lpstr>WHAT WERE THEY SCOFFING AT?</vt:lpstr>
      <vt:lpstr>LOVE OF MONEY RUINS RELIGION</vt:lpstr>
      <vt:lpstr>LOVE OF MONEY AN ONGOING ISSUE</vt:lpstr>
      <vt:lpstr>LOVE OF MONEY  STILL RUINS RELIGION</vt:lpstr>
      <vt:lpstr>WE MUST MAKE A CHOICE</vt:lpstr>
      <vt:lpstr>What can you do   to make sure that your character is free from the love of money (Heb. 13:5)   and to be on guard against every from of greed (Lk. 12:15)?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87</cp:revision>
  <cp:lastPrinted>2021-05-30T06:38:30Z</cp:lastPrinted>
  <dcterms:created xsi:type="dcterms:W3CDTF">2020-06-28T07:20:46Z</dcterms:created>
  <dcterms:modified xsi:type="dcterms:W3CDTF">2021-06-13T08:11:33Z</dcterms:modified>
</cp:coreProperties>
</file>