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6" r:id="rId2"/>
    <p:sldId id="301" r:id="rId3"/>
    <p:sldId id="278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637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43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5006"/>
            <a:ext cx="7886700" cy="592384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Priestly rule of redemption (Lev. 25:31-34,47-49)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Jeremiah had opportunity to redeem land (Jer. 32:7)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Why would Jeremiah want land when the nation was about to fall (Jer. 32:25)?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Jeremiah pays for the land and makes certain there is a signed and sealed deed.  Proof of his purchase.  A receipt.  (Jer. 32:10-15)</a:t>
            </a:r>
          </a:p>
        </p:txBody>
      </p:sp>
    </p:spTree>
    <p:extLst>
      <p:ext uri="{BB962C8B-B14F-4D97-AF65-F5344CB8AC3E}">
        <p14:creationId xmlns:p14="http://schemas.microsoft.com/office/powerpoint/2010/main" val="40960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price was paid</a:t>
            </a:r>
            <a:r>
              <a:rPr lang="en-US" dirty="0">
                <a:solidFill>
                  <a:schemeClr val="bg1"/>
                </a:solidFill>
              </a:rPr>
              <a:t>.  Jeremiah owned the land.</a:t>
            </a:r>
          </a:p>
          <a:p>
            <a:r>
              <a:rPr lang="en-US" dirty="0">
                <a:solidFill>
                  <a:srgbClr val="FFFF00"/>
                </a:solidFill>
              </a:rPr>
              <a:t>Separate from the price</a:t>
            </a:r>
            <a:r>
              <a:rPr lang="en-US" dirty="0">
                <a:solidFill>
                  <a:schemeClr val="bg1"/>
                </a:solidFill>
              </a:rPr>
              <a:t>, was the proof of the price so that Jeremiah’s family would retain ownership many decades later.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OUR 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 have been redeemed (I Pet. 1:17-19)</a:t>
            </a:r>
          </a:p>
          <a:p>
            <a:r>
              <a:rPr lang="en-US" dirty="0">
                <a:solidFill>
                  <a:schemeClr val="bg1"/>
                </a:solidFill>
              </a:rPr>
              <a:t>We have been purchased (Acts 20:28; I Cor. 6:20; Rev. 5:9)</a:t>
            </a:r>
          </a:p>
          <a:p>
            <a:r>
              <a:rPr lang="en-US" dirty="0">
                <a:solidFill>
                  <a:schemeClr val="bg1"/>
                </a:solidFill>
              </a:rPr>
              <a:t>We are God’s.  He paid for us.  We belong to Him.</a:t>
            </a:r>
          </a:p>
          <a:p>
            <a:r>
              <a:rPr lang="en-US" dirty="0">
                <a:solidFill>
                  <a:schemeClr val="bg1"/>
                </a:solidFill>
              </a:rPr>
              <a:t>The Lord’s Supper is our receipt—our perpetual reminder of the payment made.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1856</TotalTime>
  <Words>160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RESULT</vt:lpstr>
      <vt:lpstr>OUR REDEMPTION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87</cp:revision>
  <cp:lastPrinted>2021-05-30T06:38:30Z</cp:lastPrinted>
  <dcterms:created xsi:type="dcterms:W3CDTF">2020-06-28T07:20:46Z</dcterms:created>
  <dcterms:modified xsi:type="dcterms:W3CDTF">2021-06-20T06:50:21Z</dcterms:modified>
</cp:coreProperties>
</file>