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59" r:id="rId3"/>
    <p:sldId id="330" r:id="rId4"/>
    <p:sldId id="352" r:id="rId5"/>
    <p:sldId id="324" r:id="rId6"/>
    <p:sldId id="355" r:id="rId7"/>
    <p:sldId id="363" r:id="rId8"/>
    <p:sldId id="354" r:id="rId9"/>
    <p:sldId id="353" r:id="rId10"/>
    <p:sldId id="356" r:id="rId11"/>
    <p:sldId id="357" r:id="rId12"/>
    <p:sldId id="364" r:id="rId13"/>
    <p:sldId id="358" r:id="rId14"/>
    <p:sldId id="360" r:id="rId15"/>
    <p:sldId id="366" r:id="rId16"/>
    <p:sldId id="362" r:id="rId17"/>
    <p:sldId id="344" r:id="rId18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52287"/>
            <a:ext cx="7772400" cy="27534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APOSTLES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Lesson 13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False Apostles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06540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3.e.  What would be the outcome of the false apostles (II Cor. 11:15)?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2515"/>
            <a:ext cx="7886700" cy="53967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Whose end will be according to their deeds (II Cor. 11:15)</a:t>
            </a:r>
          </a:p>
          <a:p>
            <a:r>
              <a:rPr lang="en-US" dirty="0">
                <a:solidFill>
                  <a:schemeClr val="bg1"/>
                </a:solidFill>
              </a:rPr>
              <a:t>“Whose end is destruction” (II Pet. 3:19)</a:t>
            </a:r>
          </a:p>
          <a:p>
            <a:r>
              <a:rPr lang="en-US" dirty="0">
                <a:solidFill>
                  <a:schemeClr val="bg1"/>
                </a:solidFill>
              </a:rPr>
              <a:t>“bringing swift destruction upon themselves…  their destruction is not asleep” (II Pet. 2:1,3)</a:t>
            </a:r>
          </a:p>
          <a:p>
            <a:r>
              <a:rPr lang="en-US" dirty="0">
                <a:solidFill>
                  <a:schemeClr val="bg1"/>
                </a:solidFill>
              </a:rPr>
              <a:t>“Marked out for this condemnation” (Jude 1:4)</a:t>
            </a:r>
          </a:p>
        </p:txBody>
      </p:sp>
    </p:spTree>
    <p:extLst>
      <p:ext uri="{BB962C8B-B14F-4D97-AF65-F5344CB8AC3E}">
        <p14:creationId xmlns:p14="http://schemas.microsoft.com/office/powerpoint/2010/main" val="274601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217275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4.  Paul states that he would continue doing what he was doing in order to “cut off opportunity” for these false apostles (II Cor. 11:12).  What sort of things was Paul doing to stop them?  What can we do to stop false apostles?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39861"/>
            <a:ext cx="7886700" cy="4289439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</a:rPr>
              <a:t>Paul would continue to set an example of love and service by not taking money from the Corinthians (II Cor. 11:7-11)</a:t>
            </a:r>
          </a:p>
          <a:p>
            <a:r>
              <a:rPr lang="en-US" dirty="0">
                <a:solidFill>
                  <a:schemeClr val="bg1"/>
                </a:solidFill>
              </a:rPr>
              <a:t>Paul was doing the signs of an apostle (II Cor. 12:12)</a:t>
            </a:r>
          </a:p>
          <a:p>
            <a:r>
              <a:rPr lang="en-US" dirty="0">
                <a:solidFill>
                  <a:schemeClr val="bg1"/>
                </a:solidFill>
              </a:rPr>
              <a:t>Paul warned that such men would come (I Tim. 4:1-3)</a:t>
            </a:r>
          </a:p>
          <a:p>
            <a:r>
              <a:rPr lang="en-US" dirty="0">
                <a:solidFill>
                  <a:schemeClr val="bg1"/>
                </a:solidFill>
              </a:rPr>
              <a:t>Paul called such men out for their behavior (II Cor. 10:12,18; 12:13-15)</a:t>
            </a:r>
          </a:p>
          <a:p>
            <a:r>
              <a:rPr lang="en-US" dirty="0">
                <a:solidFill>
                  <a:schemeClr val="bg1"/>
                </a:solidFill>
              </a:rPr>
              <a:t>Paul defended himself against their accusations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Who was really crafty and deceptive? (II Cor. 12:16 vs 11:13)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Who was really overbearing? (II Cor. 10:10 vs. 11:20)</a:t>
            </a:r>
          </a:p>
        </p:txBody>
      </p:sp>
    </p:spTree>
    <p:extLst>
      <p:ext uri="{BB962C8B-B14F-4D97-AF65-F5344CB8AC3E}">
        <p14:creationId xmlns:p14="http://schemas.microsoft.com/office/powerpoint/2010/main" val="228154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217275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4.  Paul states that he would continue doing what he was doing in order to “cut off opportunity” for these false apostles (II Cor. 11:12).  What sort of things was Paul doing to stop them?  What can we do to stop false apostles?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39861"/>
            <a:ext cx="7886700" cy="428943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Like Paul, we must have the right attitude (II Cor. 10:1)</a:t>
            </a:r>
          </a:p>
          <a:p>
            <a:r>
              <a:rPr lang="en-US" dirty="0">
                <a:solidFill>
                  <a:schemeClr val="bg1"/>
                </a:solidFill>
              </a:rPr>
              <a:t>Paul also shows us that if we have the wrong standards we will come to the wrong conclusions (II Cor. 10:12; 11:16-21)</a:t>
            </a:r>
          </a:p>
          <a:p>
            <a:r>
              <a:rPr lang="en-US" dirty="0">
                <a:solidFill>
                  <a:schemeClr val="bg1"/>
                </a:solidFill>
              </a:rPr>
              <a:t>Like Paul, we must identify, watch, and reject such dangerous men (Rom. 16:17-18)</a:t>
            </a:r>
          </a:p>
          <a:p>
            <a:r>
              <a:rPr lang="en-US" dirty="0">
                <a:solidFill>
                  <a:schemeClr val="bg1"/>
                </a:solidFill>
              </a:rPr>
              <a:t>Such men are contradicted by holding fast the faithful word and being able to use it to exhort and refute (Titus 1:9)</a:t>
            </a:r>
          </a:p>
          <a:p>
            <a:r>
              <a:rPr lang="en-US" dirty="0">
                <a:solidFill>
                  <a:schemeClr val="bg1"/>
                </a:solidFill>
              </a:rPr>
              <a:t>Such men are silenced by “reproving them severely” (Titus 1:10-14)</a:t>
            </a:r>
          </a:p>
          <a:p>
            <a:r>
              <a:rPr lang="en-US" dirty="0">
                <a:solidFill>
                  <a:schemeClr val="bg1"/>
                </a:solidFill>
              </a:rPr>
              <a:t>Such men are to be warned then rejected (Titus 1:9-11)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3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03184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5.  How had the Ephesians “found them to be false” (Rev. 2:2)?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1237"/>
            <a:ext cx="7886700" cy="53380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They had the principle of not tolerating evil men</a:t>
            </a:r>
          </a:p>
          <a:p>
            <a:r>
              <a:rPr lang="en-US" dirty="0">
                <a:solidFill>
                  <a:schemeClr val="bg1"/>
                </a:solidFill>
              </a:rPr>
              <a:t>They put men to the test (I John 4:1)</a:t>
            </a:r>
          </a:p>
        </p:txBody>
      </p:sp>
    </p:spTree>
    <p:extLst>
      <p:ext uri="{BB962C8B-B14F-4D97-AF65-F5344CB8AC3E}">
        <p14:creationId xmlns:p14="http://schemas.microsoft.com/office/powerpoint/2010/main" val="299103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"/>
            <a:ext cx="7886700" cy="141774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6.  How were people in the first century supposed to figure out if someone was a real apostle or not (II Cor. 12:12; I Cor. 4:19-20)?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3240"/>
            <a:ext cx="7886700" cy="503606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Signs of a true apostle involve power from God (Mk. 16:20; Heb. 2:4)</a:t>
            </a:r>
          </a:p>
          <a:p>
            <a:r>
              <a:rPr lang="en-US" dirty="0">
                <a:solidFill>
                  <a:schemeClr val="bg1"/>
                </a:solidFill>
              </a:rPr>
              <a:t>Signs of a true apostle involved enduring persecution (II Cor. 11:23-29; Gal. 1:10; 6:17 compared to Gal. 6:12)</a:t>
            </a:r>
          </a:p>
          <a:p>
            <a:r>
              <a:rPr lang="en-US" dirty="0">
                <a:solidFill>
                  <a:schemeClr val="bg1"/>
                </a:solidFill>
              </a:rPr>
              <a:t>Do they practice what they teach? (Gal. 6:13)</a:t>
            </a:r>
          </a:p>
          <a:p>
            <a:r>
              <a:rPr lang="en-US" dirty="0">
                <a:solidFill>
                  <a:schemeClr val="bg1"/>
                </a:solidFill>
              </a:rPr>
              <a:t>Is their message contrary to what has already been taught and established? (Gal. 1:6-9; I Tim. 6:3; I John 4:1-3; II John 1:7-9)</a:t>
            </a:r>
          </a:p>
          <a:p>
            <a:r>
              <a:rPr lang="en-US" dirty="0">
                <a:solidFill>
                  <a:schemeClr val="bg1"/>
                </a:solidFill>
              </a:rPr>
              <a:t>What is their fruit? (Mt. 7:15-20)</a:t>
            </a:r>
          </a:p>
        </p:txBody>
      </p:sp>
    </p:spTree>
    <p:extLst>
      <p:ext uri="{BB962C8B-B14F-4D97-AF65-F5344CB8AC3E}">
        <p14:creationId xmlns:p14="http://schemas.microsoft.com/office/powerpoint/2010/main" val="278151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A9582-29E1-4D25-9867-7454A1943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23818"/>
            <a:ext cx="7772400" cy="381036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If someone uses God’s word does that prove they are from God?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(Mt. 4:5-7; II Pet. 3:16; II Tim. 2:15)</a:t>
            </a:r>
          </a:p>
        </p:txBody>
      </p:sp>
    </p:spTree>
    <p:extLst>
      <p:ext uri="{BB962C8B-B14F-4D97-AF65-F5344CB8AC3E}">
        <p14:creationId xmlns:p14="http://schemas.microsoft.com/office/powerpoint/2010/main" val="531718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"/>
            <a:ext cx="7886700" cy="298648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7.  The men in Acts 15:1-2 likely could be described as false apostles as they seem to be claiming to be from Jerusalem as though they were on a mission from that church.  Notice how the letter in response to their teaching is careful to separate the church from these men (Acts 15:24-25).  How were these men proven to be false?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86481"/>
            <a:ext cx="7886700" cy="35428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Peter appealed to what God had already revealed about the Gentiles (Acts 15:7-11…10:1-11:18)</a:t>
            </a:r>
          </a:p>
          <a:p>
            <a:r>
              <a:rPr lang="en-US" dirty="0">
                <a:solidFill>
                  <a:schemeClr val="bg1"/>
                </a:solidFill>
              </a:rPr>
              <a:t>Paul appealed to what God had among the Gentiles (Acts 15:12…Acts 13:1-14:28)</a:t>
            </a:r>
          </a:p>
          <a:p>
            <a:r>
              <a:rPr lang="en-US" dirty="0">
                <a:solidFill>
                  <a:schemeClr val="bg1"/>
                </a:solidFill>
              </a:rPr>
              <a:t>James looked at what the prophets of the Old Testament had already announced (Acts 15:13-21)</a:t>
            </a:r>
          </a:p>
        </p:txBody>
      </p:sp>
    </p:spTree>
    <p:extLst>
      <p:ext uri="{BB962C8B-B14F-4D97-AF65-F5344CB8AC3E}">
        <p14:creationId xmlns:p14="http://schemas.microsoft.com/office/powerpoint/2010/main" val="39049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64595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8.  What makes a false apostle so dangerous?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64066"/>
            <a:ext cx="7886700" cy="56652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Who they really serve (II Cor. 11:14)</a:t>
            </a:r>
          </a:p>
          <a:p>
            <a:r>
              <a:rPr lang="en-US" dirty="0">
                <a:solidFill>
                  <a:schemeClr val="bg1"/>
                </a:solidFill>
              </a:rPr>
              <a:t>How they appear (II Cor. 11:15)</a:t>
            </a:r>
          </a:p>
          <a:p>
            <a:r>
              <a:rPr lang="en-US" dirty="0">
                <a:solidFill>
                  <a:schemeClr val="bg1"/>
                </a:solidFill>
              </a:rPr>
              <a:t>Their outcome and their impact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Led astray (II Cor. 11:3)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Mislead (Mt. 24:11)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Destructive heresies (II Pet. 2:1)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way of the truth is maligned (II Pet. 2:2)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Turn grace into licentiousness (Jude 1:4)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Fall away from the faith (I Tim. 4:1)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Lead to further ungodliness (II Tim. 2:16)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Their talk spreads like gangrene (II Tim. 2:17)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They upset the faith of some (II Tim. 2:18)</a:t>
            </a:r>
          </a:p>
        </p:txBody>
      </p:sp>
    </p:spTree>
    <p:extLst>
      <p:ext uri="{BB962C8B-B14F-4D97-AF65-F5344CB8AC3E}">
        <p14:creationId xmlns:p14="http://schemas.microsoft.com/office/powerpoint/2010/main" val="262664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41774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1.  We’ve spent the quarter looking at true apostles.  What does the word “apostle” mean?  What, then, would a false apostle be?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1629"/>
            <a:ext cx="7886700" cy="502767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apostle – sent out</a:t>
            </a:r>
          </a:p>
          <a:p>
            <a:r>
              <a:rPr lang="en-US" dirty="0">
                <a:solidFill>
                  <a:schemeClr val="bg1"/>
                </a:solidFill>
              </a:rPr>
              <a:t>Apostle – sent by Jesus (witnesses with authority and power)</a:t>
            </a:r>
          </a:p>
          <a:p>
            <a:r>
              <a:rPr lang="en-US" dirty="0">
                <a:solidFill>
                  <a:schemeClr val="bg1"/>
                </a:solidFill>
              </a:rPr>
              <a:t>False apostle – Someone who claims to be sent by Jesus but has not been</a:t>
            </a:r>
          </a:p>
        </p:txBody>
      </p:sp>
    </p:spTree>
    <p:extLst>
      <p:ext uri="{BB962C8B-B14F-4D97-AF65-F5344CB8AC3E}">
        <p14:creationId xmlns:p14="http://schemas.microsoft.com/office/powerpoint/2010/main" val="39543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218113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2.   The specific term, “false apostle” is only used in II Cor. 11:13, though it clearly is being referenced in Revelation 2:2.  But are those really the only times?  What other terms might we want to consider for such men?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81137"/>
            <a:ext cx="7886700" cy="444616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False Christ (Mt. 24:5)</a:t>
            </a:r>
          </a:p>
          <a:p>
            <a:r>
              <a:rPr lang="en-US" dirty="0">
                <a:solidFill>
                  <a:schemeClr val="bg1"/>
                </a:solidFill>
              </a:rPr>
              <a:t>False prophets (Mt. 24:11; II Pet. 2:1; I John 4:1)</a:t>
            </a:r>
          </a:p>
          <a:p>
            <a:r>
              <a:rPr lang="en-US" dirty="0">
                <a:solidFill>
                  <a:schemeClr val="bg1"/>
                </a:solidFill>
              </a:rPr>
              <a:t>False teachers (II Pet. 2:1)</a:t>
            </a:r>
          </a:p>
          <a:p>
            <a:r>
              <a:rPr lang="en-US" dirty="0">
                <a:solidFill>
                  <a:schemeClr val="bg1"/>
                </a:solidFill>
              </a:rPr>
              <a:t>Rebellious men (Titus 1:10)</a:t>
            </a:r>
          </a:p>
          <a:p>
            <a:r>
              <a:rPr lang="en-US" dirty="0">
                <a:solidFill>
                  <a:schemeClr val="bg1"/>
                </a:solidFill>
              </a:rPr>
              <a:t>Empty talkers (Titus 1:10)</a:t>
            </a:r>
          </a:p>
          <a:p>
            <a:r>
              <a:rPr lang="en-US" dirty="0">
                <a:solidFill>
                  <a:schemeClr val="bg1"/>
                </a:solidFill>
              </a:rPr>
              <a:t>Deceivers (Titus 1:10)</a:t>
            </a:r>
          </a:p>
          <a:p>
            <a:r>
              <a:rPr lang="en-US" dirty="0">
                <a:solidFill>
                  <a:schemeClr val="bg1"/>
                </a:solidFill>
              </a:rPr>
              <a:t>Antichrist (I John 4:3; II John 1:7)</a:t>
            </a:r>
          </a:p>
          <a:p>
            <a:r>
              <a:rPr lang="en-US" dirty="0">
                <a:solidFill>
                  <a:schemeClr val="bg1"/>
                </a:solidFill>
              </a:rPr>
              <a:t>Teachers in accordance to their own desires (II Tim. 4:2)</a:t>
            </a:r>
          </a:p>
          <a:p>
            <a:r>
              <a:rPr lang="en-US" dirty="0">
                <a:solidFill>
                  <a:schemeClr val="bg1"/>
                </a:solidFill>
              </a:rPr>
              <a:t>Evil workers (Phil. 3:2) – false circumcision</a:t>
            </a:r>
          </a:p>
          <a:p>
            <a:r>
              <a:rPr lang="en-US" dirty="0">
                <a:solidFill>
                  <a:schemeClr val="bg1"/>
                </a:solidFill>
              </a:rPr>
              <a:t>False brethren (II Cor. 11:26)</a:t>
            </a:r>
          </a:p>
        </p:txBody>
      </p:sp>
    </p:spTree>
    <p:extLst>
      <p:ext uri="{BB962C8B-B14F-4D97-AF65-F5344CB8AC3E}">
        <p14:creationId xmlns:p14="http://schemas.microsoft.com/office/powerpoint/2010/main" val="268419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"/>
            <a:ext cx="7886700" cy="184557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3.  Looking at the context of II Corinthians 11:13, what can we learn about the false apostles that Paul was contending against?</a:t>
            </a:r>
            <a:br>
              <a:rPr lang="en-US" sz="2800" b="1" dirty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3574"/>
            <a:ext cx="7886700" cy="4985726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5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7379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3.a.  What danger did the false apostles present to the Christians (II Cor. 11:2-3)?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3791"/>
            <a:ext cx="7886700" cy="538573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They were interfering with Paul’s work.  “for I betrothed you to one husband, so that to Christ I might present you as a pure virgin” (2)</a:t>
            </a:r>
          </a:p>
          <a:p>
            <a:r>
              <a:rPr lang="en-US" dirty="0">
                <a:solidFill>
                  <a:schemeClr val="bg1"/>
                </a:solidFill>
              </a:rPr>
              <a:t>They deceive (like the serpent deceived Eve) (3)</a:t>
            </a:r>
          </a:p>
          <a:p>
            <a:r>
              <a:rPr lang="en-US" dirty="0">
                <a:solidFill>
                  <a:schemeClr val="bg1"/>
                </a:solidFill>
              </a:rPr>
              <a:t>They lead minds astray from the simplicity and purity of devotion to Christ (3)</a:t>
            </a:r>
          </a:p>
        </p:txBody>
      </p:sp>
    </p:spTree>
    <p:extLst>
      <p:ext uri="{BB962C8B-B14F-4D97-AF65-F5344CB8AC3E}">
        <p14:creationId xmlns:p14="http://schemas.microsoft.com/office/powerpoint/2010/main" val="227082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06540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3.b.  What were the false apostles preaching (II Cor. 11:4)?  What does this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6738"/>
            <a:ext cx="7886700" cy="5262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Another Jesus</a:t>
            </a:r>
          </a:p>
          <a:p>
            <a:r>
              <a:rPr lang="en-US" dirty="0">
                <a:solidFill>
                  <a:schemeClr val="bg1"/>
                </a:solidFill>
              </a:rPr>
              <a:t>A different spirit</a:t>
            </a:r>
          </a:p>
          <a:p>
            <a:r>
              <a:rPr lang="en-US" dirty="0">
                <a:solidFill>
                  <a:schemeClr val="bg1"/>
                </a:solidFill>
              </a:rPr>
              <a:t>A different gospel</a:t>
            </a:r>
          </a:p>
        </p:txBody>
      </p:sp>
    </p:spTree>
    <p:extLst>
      <p:ext uri="{BB962C8B-B14F-4D97-AF65-F5344CB8AC3E}">
        <p14:creationId xmlns:p14="http://schemas.microsoft.com/office/powerpoint/2010/main" val="25783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06540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3.b.  What were the false apostles preaching (II Cor. 11:4)?  What does this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6738"/>
            <a:ext cx="7886700" cy="5262563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</a:rPr>
              <a:t>Another Jesus – they were changing doctrinal truths about Jesus.  For example, some others were stating that Jesus did not come in the flesh (II John 1:7)</a:t>
            </a:r>
          </a:p>
          <a:p>
            <a:r>
              <a:rPr lang="en-US" dirty="0">
                <a:solidFill>
                  <a:schemeClr val="bg1"/>
                </a:solidFill>
              </a:rPr>
              <a:t>A different spirit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Holy Spirit?  In which case this would be referring either to a different source / type of power or this would be a different way of referring to a different message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spirit?  In which case this would be referring to a different way of behaving than would normally accompany the truth gospel (for example, Eph. 4:19-20; II Cor. 12:18)</a:t>
            </a:r>
          </a:p>
          <a:p>
            <a:r>
              <a:rPr lang="en-US" dirty="0">
                <a:solidFill>
                  <a:schemeClr val="bg1"/>
                </a:solidFill>
              </a:rPr>
              <a:t>A different gospel – a distorted gospel.  For example, some others were stating that a person needed to be circumcised and follow the Old Law to be saved (Gal. 1:6-7; 5:2-4; 6:12)</a:t>
            </a:r>
          </a:p>
        </p:txBody>
      </p:sp>
    </p:spTree>
    <p:extLst>
      <p:ext uri="{BB962C8B-B14F-4D97-AF65-F5344CB8AC3E}">
        <p14:creationId xmlns:p14="http://schemas.microsoft.com/office/powerpoint/2010/main" val="294114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69628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3.c.  What did the false apostles want (II Cor. 11:12)?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05343"/>
            <a:ext cx="7886700" cy="572395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They “desire an opportunity to be regarded just as we are in the matter about which they are boasting”</a:t>
            </a:r>
          </a:p>
          <a:p>
            <a:r>
              <a:rPr lang="en-US" dirty="0">
                <a:solidFill>
                  <a:schemeClr val="bg1"/>
                </a:solidFill>
              </a:rPr>
              <a:t>Like the Pharisees, they wanted honor and recognition (Mt. 23:5-12)</a:t>
            </a:r>
          </a:p>
        </p:txBody>
      </p:sp>
    </p:spTree>
    <p:extLst>
      <p:ext uri="{BB962C8B-B14F-4D97-AF65-F5344CB8AC3E}">
        <p14:creationId xmlns:p14="http://schemas.microsoft.com/office/powerpoint/2010/main" val="119370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06540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3.d.  Who were the false apostles really serving (II Cor. 11:14-15)?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5402"/>
            <a:ext cx="7886700" cy="54638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They claimed to be serving Jesus (or some other Jesus) (II Cor. 11:4)</a:t>
            </a:r>
          </a:p>
          <a:p>
            <a:r>
              <a:rPr lang="en-US" dirty="0">
                <a:solidFill>
                  <a:schemeClr val="bg1"/>
                </a:solidFill>
              </a:rPr>
              <a:t>They were servants of Satan</a:t>
            </a:r>
          </a:p>
          <a:p>
            <a:r>
              <a:rPr lang="en-US" dirty="0">
                <a:solidFill>
                  <a:schemeClr val="bg1"/>
                </a:solidFill>
              </a:rPr>
              <a:t>See also Phil. 3:18 where those who do not follow the patterns become “enemies of the cross of Christ”</a:t>
            </a:r>
          </a:p>
          <a:p>
            <a:r>
              <a:rPr lang="en-US" dirty="0">
                <a:solidFill>
                  <a:schemeClr val="bg1"/>
                </a:solidFill>
              </a:rPr>
              <a:t>See also II Tim. 2:26 where the opposition needs to “come to their senses and escape from the snare of the devil, having been held captive by him to do his will”</a:t>
            </a:r>
          </a:p>
        </p:txBody>
      </p:sp>
    </p:spTree>
    <p:extLst>
      <p:ext uri="{BB962C8B-B14F-4D97-AF65-F5344CB8AC3E}">
        <p14:creationId xmlns:p14="http://schemas.microsoft.com/office/powerpoint/2010/main" val="24495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8688</TotalTime>
  <Words>1471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THE APOSTLES Lesson 13 False Apostles</vt:lpstr>
      <vt:lpstr>1.  We’ve spent the quarter looking at true apostles.  What does the word “apostle” mean?  What, then, would a false apostle be? </vt:lpstr>
      <vt:lpstr>2.   The specific term, “false apostle” is only used in II Cor. 11:13, though it clearly is being referenced in Revelation 2:2.  But are those really the only times?  What other terms might we want to consider for such men?</vt:lpstr>
      <vt:lpstr>3.  Looking at the context of II Corinthians 11:13, what can we learn about the false apostles that Paul was contending against? </vt:lpstr>
      <vt:lpstr>3.a.  What danger did the false apostles present to the Christians (II Cor. 11:2-3)?</vt:lpstr>
      <vt:lpstr>3.b.  What were the false apostles preaching (II Cor. 11:4)?  What does this mean?</vt:lpstr>
      <vt:lpstr>3.b.  What were the false apostles preaching (II Cor. 11:4)?  What does this mean?</vt:lpstr>
      <vt:lpstr>3.c.  What did the false apostles want (II Cor. 11:12)?</vt:lpstr>
      <vt:lpstr>3.d.  Who were the false apostles really serving (II Cor. 11:14-15)?</vt:lpstr>
      <vt:lpstr>3.e.  What would be the outcome of the false apostles (II Cor. 11:15)?</vt:lpstr>
      <vt:lpstr>4.  Paul states that he would continue doing what he was doing in order to “cut off opportunity” for these false apostles (II Cor. 11:12).  What sort of things was Paul doing to stop them?  What can we do to stop false apostles?</vt:lpstr>
      <vt:lpstr>4.  Paul states that he would continue doing what he was doing in order to “cut off opportunity” for these false apostles (II Cor. 11:12).  What sort of things was Paul doing to stop them?  What can we do to stop false apostles?</vt:lpstr>
      <vt:lpstr>5.  How had the Ephesians “found them to be false” (Rev. 2:2)?</vt:lpstr>
      <vt:lpstr>6.  How were people in the first century supposed to figure out if someone was a real apostle or not (II Cor. 12:12; I Cor. 4:19-20)?</vt:lpstr>
      <vt:lpstr>If someone uses God’s word does that prove they are from God? (Mt. 4:5-7; II Pet. 3:16; II Tim. 2:15)</vt:lpstr>
      <vt:lpstr>7.  The men in Acts 15:1-2 likely could be described as false apostles as they seem to be claiming to be from Jerusalem as though they were on a mission from that church.  Notice how the letter in response to their teaching is careful to separate the church from these men (Acts 15:24-25).  How were these men proven to be false?</vt:lpstr>
      <vt:lpstr>8.  What makes a false apostle so dangerous?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208</cp:revision>
  <cp:lastPrinted>2021-06-30T22:09:26Z</cp:lastPrinted>
  <dcterms:created xsi:type="dcterms:W3CDTF">2020-06-28T07:20:46Z</dcterms:created>
  <dcterms:modified xsi:type="dcterms:W3CDTF">2021-06-30T22:09:28Z</dcterms:modified>
</cp:coreProperties>
</file>