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8" r:id="rId2"/>
    <p:sldId id="289" r:id="rId3"/>
    <p:sldId id="288" r:id="rId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8A6A4-42CA-479E-8DED-E229270502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5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99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7674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MARY MAGDALENE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0832"/>
            <a:ext cx="7886700" cy="5076132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Healed of seven evil spirits (Lk. 8:2… 11:24-26)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Contributing to Jesus’ and His disciple’s support from her private means (Lk. 8:3)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Almost always mentioned first (Mt. 27:55; Mk. 15:40-41… Mk. 16:9)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Watched Jesus die (John 19:25; Mk. 15:40-41).  What would that have been like for her?</a:t>
            </a:r>
          </a:p>
          <a:p>
            <a:r>
              <a:rPr lang="en-US" sz="3200" dirty="0">
                <a:solidFill>
                  <a:schemeClr val="bg1"/>
                </a:solidFill>
              </a:rPr>
              <a:t>Didn’t stop serving Him (Lk. 23:55-56)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Jesus had died, could it get any worse (John 20:1-2,11-13,14-15)?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71874"/>
            <a:ext cx="7772400" cy="231425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WEEPING AND GRIEF TURNED TO JOY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(John 20:16-17)</a:t>
            </a:r>
          </a:p>
        </p:txBody>
      </p:sp>
    </p:spTree>
    <p:extLst>
      <p:ext uri="{BB962C8B-B14F-4D97-AF65-F5344CB8AC3E}">
        <p14:creationId xmlns:p14="http://schemas.microsoft.com/office/powerpoint/2010/main" val="27614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As we partake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Remember how Jesus has changed your life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Remember the very real pain of watching Jesus die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Remember how quickly that pain was turned to joy.  He lives!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He were here, wouldn’t you cling to Him too?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9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1568</TotalTime>
  <Words>165</Words>
  <Application>Microsoft Office PowerPoint</Application>
  <PresentationFormat>On-screen Show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MARY MAGDALENE</vt:lpstr>
      <vt:lpstr>WEEPING AND GRIEF TURNED TO JOY (John 20:16-17)</vt:lpstr>
      <vt:lpstr>As we partake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63</cp:revision>
  <cp:lastPrinted>2021-05-02T04:43:26Z</cp:lastPrinted>
  <dcterms:created xsi:type="dcterms:W3CDTF">2020-06-28T07:20:46Z</dcterms:created>
  <dcterms:modified xsi:type="dcterms:W3CDTF">2021-05-02T04:43:40Z</dcterms:modified>
</cp:coreProperties>
</file>