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8" r:id="rId3"/>
    <p:sldId id="294" r:id="rId4"/>
    <p:sldId id="295" r:id="rId5"/>
    <p:sldId id="296" r:id="rId6"/>
    <p:sldId id="288" r:id="rId7"/>
    <p:sldId id="297" r:id="rId8"/>
    <p:sldId id="298" r:id="rId9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1D0F4-75BD-46EA-9BB1-5FAF2358DD81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8A6A4-42CA-479E-8DED-E22927050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18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- This is the verse in Ephesians 4 that uses the phrase members one of another”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8A6A4-42CA-479E-8DED-E229270502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56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- This is the verse in Ephesians 4 that uses the phrase members one of another”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4541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- This is the verse in Ephesians 4 that uses the phrase members one of another”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541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- This is the verse in Ephesians 4 that uses the phrase members one of another”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7993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- This is the verse in Ephesians 4 that uses the phrase members one of another”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8257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998677"/>
            <a:ext cx="7772400" cy="286064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COUNT THE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COST OF DISCIPLESHIP</a:t>
            </a:r>
            <a:br>
              <a:rPr lang="en-US" b="1" dirty="0">
                <a:solidFill>
                  <a:schemeClr val="bg1"/>
                </a:solidFill>
              </a:rPr>
            </a:br>
            <a:br>
              <a:rPr lang="en-US" b="1" dirty="0">
                <a:solidFill>
                  <a:schemeClr val="bg1"/>
                </a:solidFill>
              </a:rPr>
            </a:br>
            <a:r>
              <a:rPr lang="en-US" sz="4900" b="1" dirty="0">
                <a:solidFill>
                  <a:schemeClr val="bg1"/>
                </a:solidFill>
              </a:rPr>
              <a:t>Luke 9:57-62; 14:25-33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JESUS DIDN’T TICKLE EARS!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He was more concerned with speaking truth than worrying about offending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He was more interested in real disciples than large crowds surrounding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Not everyone can be a disciple of Jesus (Lk. 14:26,27,33)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3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67435"/>
            <a:ext cx="7772400" cy="232313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Are we so attached to being comfortable that we cannot follow Jesus?</a:t>
            </a:r>
          </a:p>
        </p:txBody>
      </p:sp>
    </p:spTree>
    <p:extLst>
      <p:ext uri="{BB962C8B-B14F-4D97-AF65-F5344CB8AC3E}">
        <p14:creationId xmlns:p14="http://schemas.microsoft.com/office/powerpoint/2010/main" val="2110600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</a:rPr>
              <a:t>HOW MUCH ARE YOU WILLING TO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Raise holy hands? (I Tim. 2:8)</a:t>
            </a:r>
          </a:p>
          <a:p>
            <a:r>
              <a:rPr lang="en-US" sz="3200" dirty="0">
                <a:solidFill>
                  <a:schemeClr val="bg1"/>
                </a:solidFill>
              </a:rPr>
              <a:t>Literally kiss the feet of Jesus (Lk. 7:45-47)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52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</a:rPr>
              <a:t>HOW MUCH ARE YOU WILLING TO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Leave family for Jesus? (Lk. 14:26; Mt. 10:37… Ezra 10; Mt. 19:9)</a:t>
            </a:r>
          </a:p>
          <a:p>
            <a:r>
              <a:rPr lang="en-US" sz="3200" dirty="0">
                <a:solidFill>
                  <a:schemeClr val="bg1"/>
                </a:solidFill>
              </a:rPr>
              <a:t>Sell everything for Jesus? (Lk. 14:33; 12:33… Mt. 19:21; Lk. 5:11,28; II Tim. 4:10; Mt. 6:24)</a:t>
            </a:r>
          </a:p>
          <a:p>
            <a:r>
              <a:rPr lang="en-US" sz="3200" dirty="0">
                <a:solidFill>
                  <a:schemeClr val="bg1"/>
                </a:solidFill>
              </a:rPr>
              <a:t>Be ridiculed and hated for Jesus? (Lk. 14:27; Heb. 12:2… Mt. 5:11-12; 10:21-22; Lk. 6:22; John 15:18-19; 16:2; Jam. 4:3; I John 3:11-13)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Die for Jesus? (Lk. 14:26… Rev. 2:10; 12:11)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39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NOT ALL CAN FOLLOW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This was too much for some (John 12:42-43; Mt. 19:16,18-22)</a:t>
            </a:r>
          </a:p>
          <a:p>
            <a:r>
              <a:rPr lang="en-US" sz="3200" dirty="0">
                <a:solidFill>
                  <a:schemeClr val="bg1"/>
                </a:solidFill>
              </a:rPr>
              <a:t>Peter wanted to know if the sacrifices were worth it.  Jesus answered him (Mt. 19:27-29)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9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ETERNAL LIFE CHANGES EVERYTHING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No need to worry about food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 need to worry about a home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 need to worry about stuff being stolen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 need for that job you hate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 need for stress about schedule / time</a:t>
            </a:r>
          </a:p>
          <a:p>
            <a:r>
              <a:rPr lang="en-US" sz="3200" dirty="0">
                <a:solidFill>
                  <a:schemeClr val="bg1"/>
                </a:solidFill>
              </a:rPr>
              <a:t>Family would still matter.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But why hold on to the family you can’t keep when you are offered one that you can keep?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92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29022"/>
            <a:ext cx="7772400" cy="259995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WILL YOU DO WHATEVER IT TAKES TO FOLLOW JESUS?</a:t>
            </a:r>
          </a:p>
        </p:txBody>
      </p:sp>
    </p:spTree>
    <p:extLst>
      <p:ext uri="{BB962C8B-B14F-4D97-AF65-F5344CB8AC3E}">
        <p14:creationId xmlns:p14="http://schemas.microsoft.com/office/powerpoint/2010/main" val="272505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1556</TotalTime>
  <Words>416</Words>
  <Application>Microsoft Office PowerPoint</Application>
  <PresentationFormat>On-screen Show (4:3)</PresentationFormat>
  <Paragraphs>36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COUNT THE  COST OF DISCIPLESHIP  Luke 9:57-62; 14:25-33</vt:lpstr>
      <vt:lpstr>JESUS DIDN’T TICKLE EARS!</vt:lpstr>
      <vt:lpstr>Are we so attached to being comfortable that we cannot follow Jesus?</vt:lpstr>
      <vt:lpstr>HOW MUCH ARE YOU WILLING TO DO?</vt:lpstr>
      <vt:lpstr>HOW MUCH ARE YOU WILLING TO DO?</vt:lpstr>
      <vt:lpstr>NOT ALL CAN FOLLOW JESUS</vt:lpstr>
      <vt:lpstr>ETERNAL LIFE CHANGES EVERYTHING</vt:lpstr>
      <vt:lpstr>WILL YOU DO WHATEVER IT TAKES TO FOLLOW JESUS?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62</cp:revision>
  <cp:lastPrinted>2021-04-04T06:20:20Z</cp:lastPrinted>
  <dcterms:created xsi:type="dcterms:W3CDTF">2020-06-28T07:20:46Z</dcterms:created>
  <dcterms:modified xsi:type="dcterms:W3CDTF">2021-05-16T07:16:21Z</dcterms:modified>
</cp:coreProperties>
</file>