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6" r:id="rId3"/>
    <p:sldId id="286" r:id="rId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SAD STATE OF SEPARATION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Jonah (1:1-3,4-6)</a:t>
            </a:r>
          </a:p>
          <a:p>
            <a:r>
              <a:rPr lang="en-US" dirty="0">
                <a:solidFill>
                  <a:schemeClr val="bg1"/>
                </a:solidFill>
              </a:rPr>
              <a:t>Saul (I Sam. 28:4-6)</a:t>
            </a:r>
          </a:p>
          <a:p>
            <a:r>
              <a:rPr lang="en-US" dirty="0">
                <a:solidFill>
                  <a:schemeClr val="bg1"/>
                </a:solidFill>
              </a:rPr>
              <a:t>Isaiah 59:1-2</a:t>
            </a: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AMAZING CROSS OF RECONCILIATION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018"/>
            <a:ext cx="7886700" cy="46669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Romans 5:10-11 - </a:t>
            </a:r>
            <a:r>
              <a:rPr lang="en-US" dirty="0" err="1">
                <a:solidFill>
                  <a:schemeClr val="bg1"/>
                </a:solidFill>
              </a:rPr>
              <a:t>katallasso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Colossians 1:19-20 - </a:t>
            </a:r>
            <a:r>
              <a:rPr lang="en-US" dirty="0" err="1">
                <a:solidFill>
                  <a:schemeClr val="bg1"/>
                </a:solidFill>
              </a:rPr>
              <a:t>apokatallasso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99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20786"/>
            <a:ext cx="7886700" cy="55561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In the very act where mankind rejected God in the worst way…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Jesus reconciled us back to God.</a:t>
            </a:r>
          </a:p>
        </p:txBody>
      </p:sp>
    </p:spTree>
    <p:extLst>
      <p:ext uri="{BB962C8B-B14F-4D97-AF65-F5344CB8AC3E}">
        <p14:creationId xmlns:p14="http://schemas.microsoft.com/office/powerpoint/2010/main" val="353943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1486</TotalTime>
  <Words>51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SAD STATE OF SEPARATION</vt:lpstr>
      <vt:lpstr>THE AMAZING CROSS OF RECONCILIATION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55</cp:revision>
  <cp:lastPrinted>2021-04-04T06:20:20Z</cp:lastPrinted>
  <dcterms:created xsi:type="dcterms:W3CDTF">2020-06-28T07:20:46Z</dcterms:created>
  <dcterms:modified xsi:type="dcterms:W3CDTF">2021-04-04T06:43:02Z</dcterms:modified>
</cp:coreProperties>
</file>