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JESUS WANTED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For the cup to pass from Him (Mk. 14:36)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For God’s will to be done (Mk. 14:36)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For His disciples to keep watch and pray not to enter temptation (Mk. 14:38… Mt. 6:13; 25:13; I Pet. 5:8)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That Peter’s faith would not fail (Lk. 22:31-32… Lk. 19:10)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Our sins to be forgiven (Lk. 22:31-32)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be remembered (Lk. 22:19)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1518</TotalTime>
  <Words>87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JESUS WANTED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57</cp:revision>
  <cp:lastPrinted>2021-04-04T06:20:20Z</cp:lastPrinted>
  <dcterms:created xsi:type="dcterms:W3CDTF">2020-06-28T07:20:46Z</dcterms:created>
  <dcterms:modified xsi:type="dcterms:W3CDTF">2021-04-11T08:06:03Z</dcterms:modified>
</cp:coreProperties>
</file>