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7" r:id="rId4"/>
    <p:sldId id="296" r:id="rId5"/>
    <p:sldId id="288" r:id="rId6"/>
    <p:sldId id="298" r:id="rId7"/>
    <p:sldId id="291" r:id="rId8"/>
    <p:sldId id="299" r:id="rId9"/>
    <p:sldId id="297" r:id="rId10"/>
    <p:sldId id="300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BAPTISM MEANS TO THE BAPTIZED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Have you been baptized?</a:t>
            </a:r>
            <a:br>
              <a:rPr lang="en-US" b="1" dirty="0">
                <a:solidFill>
                  <a:schemeClr val="bg1"/>
                </a:solidFill>
              </a:rPr>
            </a:b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Live like it.</a:t>
            </a:r>
          </a:p>
        </p:txBody>
      </p:sp>
    </p:spTree>
    <p:extLst>
      <p:ext uri="{BB962C8B-B14F-4D97-AF65-F5344CB8AC3E}">
        <p14:creationId xmlns:p14="http://schemas.microsoft.com/office/powerpoint/2010/main" val="81740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1752"/>
            <a:ext cx="7886700" cy="419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Romans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I Corinthians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Galatians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Ephesians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Colossians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I Peter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INITIAL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Baptism must be important to be brought up afterwards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Baptism must be more than symbolic to be focused on afterwards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apostles assume their believing audiences have already been baptized.</a:t>
            </a:r>
          </a:p>
        </p:txBody>
      </p:sp>
    </p:spTree>
    <p:extLst>
      <p:ext uri="{BB962C8B-B14F-4D97-AF65-F5344CB8AC3E}">
        <p14:creationId xmlns:p14="http://schemas.microsoft.com/office/powerpoint/2010/main" val="7873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848"/>
            <a:ext cx="7886700" cy="9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BAPTISM MEANS TO THE BAPTIZED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852"/>
            <a:ext cx="7886700" cy="50192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JESUS IS OUR CONTINUED FOCUS</a:t>
            </a:r>
          </a:p>
        </p:txBody>
      </p:sp>
    </p:spTree>
    <p:extLst>
      <p:ext uri="{BB962C8B-B14F-4D97-AF65-F5344CB8AC3E}">
        <p14:creationId xmlns:p14="http://schemas.microsoft.com/office/powerpoint/2010/main" val="36203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5795"/>
            <a:ext cx="7886700" cy="6163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BAPTISM – FOCUSING ON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686"/>
            <a:ext cx="7886700" cy="50192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Romans 6:3 – Baptized into Jesus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As opposed to focusing on the water (I Pet. 3:21-22)</a:t>
            </a:r>
          </a:p>
          <a:p>
            <a:r>
              <a:rPr lang="en-US" dirty="0">
                <a:solidFill>
                  <a:schemeClr val="bg1"/>
                </a:solidFill>
              </a:rPr>
              <a:t>As opposed to the rules of Law (Gal. 3:23-29)</a:t>
            </a:r>
          </a:p>
          <a:p>
            <a:r>
              <a:rPr lang="en-US" dirty="0">
                <a:solidFill>
                  <a:schemeClr val="bg1"/>
                </a:solidFill>
              </a:rPr>
              <a:t>As opposed to the traditions of men (Col. 2:8-12)</a:t>
            </a:r>
          </a:p>
          <a:p>
            <a:r>
              <a:rPr lang="en-US" dirty="0">
                <a:solidFill>
                  <a:schemeClr val="bg1"/>
                </a:solidFill>
              </a:rPr>
              <a:t>As opposed to who it was that taught and baptized you (I Cor. 1:13)</a:t>
            </a:r>
          </a:p>
        </p:txBody>
      </p:sp>
    </p:spTree>
    <p:extLst>
      <p:ext uri="{BB962C8B-B14F-4D97-AF65-F5344CB8AC3E}">
        <p14:creationId xmlns:p14="http://schemas.microsoft.com/office/powerpoint/2010/main" val="19536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848"/>
            <a:ext cx="7886700" cy="9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BAPTISM MEANS TO THE BAPTIZED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852"/>
            <a:ext cx="7886700" cy="50192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JESUS IS OUR CONTINUED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ARE UNITED (I Cor. 12:12-13; Gal. 3:26-28; Eph. 4:3-6)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MUST CHANGE</a:t>
            </a:r>
          </a:p>
        </p:txBody>
      </p:sp>
    </p:spTree>
    <p:extLst>
      <p:ext uri="{BB962C8B-B14F-4D97-AF65-F5344CB8AC3E}">
        <p14:creationId xmlns:p14="http://schemas.microsoft.com/office/powerpoint/2010/main" val="165143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681"/>
            <a:ext cx="7886700" cy="61638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BAPTISM – WE MUST CHANGE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Die To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6069"/>
            <a:ext cx="7886700" cy="544424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Baptized into His death (Rom. 6:3)</a:t>
            </a:r>
          </a:p>
          <a:p>
            <a:r>
              <a:rPr lang="en-US" dirty="0">
                <a:solidFill>
                  <a:schemeClr val="bg1"/>
                </a:solidFill>
              </a:rPr>
              <a:t>Buried with Him through baptism (Rom. 6:4)</a:t>
            </a:r>
          </a:p>
          <a:p>
            <a:r>
              <a:rPr lang="en-US" dirty="0">
                <a:solidFill>
                  <a:schemeClr val="bg1"/>
                </a:solidFill>
              </a:rPr>
              <a:t>In the likeness of His death (Rom. 6:5)</a:t>
            </a:r>
          </a:p>
          <a:p>
            <a:r>
              <a:rPr lang="en-US" dirty="0">
                <a:solidFill>
                  <a:schemeClr val="bg1"/>
                </a:solidFill>
              </a:rPr>
              <a:t>Old self was crucified with Him (Rom. 6:6)</a:t>
            </a:r>
          </a:p>
          <a:p>
            <a:r>
              <a:rPr lang="en-US" dirty="0">
                <a:solidFill>
                  <a:schemeClr val="bg1"/>
                </a:solidFill>
              </a:rPr>
              <a:t>Body of sin might be done away with (Rom. 6:6)</a:t>
            </a:r>
          </a:p>
          <a:p>
            <a:r>
              <a:rPr lang="en-US" dirty="0">
                <a:solidFill>
                  <a:schemeClr val="bg1"/>
                </a:solidFill>
              </a:rPr>
              <a:t>No longer be slaves to sin (Rom. 6:6)</a:t>
            </a:r>
          </a:p>
          <a:p>
            <a:r>
              <a:rPr lang="en-US" dirty="0">
                <a:solidFill>
                  <a:schemeClr val="bg1"/>
                </a:solidFill>
              </a:rPr>
              <a:t>Consider yourselves to be dead to sin (Rom. 6:11)</a:t>
            </a:r>
          </a:p>
          <a:p>
            <a:r>
              <a:rPr lang="en-US" dirty="0">
                <a:solidFill>
                  <a:schemeClr val="bg1"/>
                </a:solidFill>
              </a:rPr>
              <a:t>Do not let sin reign in your mortal body so that you obey its lusts (Rom. 6:12)</a:t>
            </a:r>
          </a:p>
          <a:p>
            <a:r>
              <a:rPr lang="en-US" dirty="0">
                <a:solidFill>
                  <a:schemeClr val="bg1"/>
                </a:solidFill>
              </a:rPr>
              <a:t>Do not go on presenting the members of your body to sin as instruments of unrighteousness (Rom. 6:13)</a:t>
            </a:r>
          </a:p>
          <a:p>
            <a:r>
              <a:rPr lang="en-US" dirty="0">
                <a:solidFill>
                  <a:schemeClr val="bg1"/>
                </a:solidFill>
              </a:rPr>
              <a:t>Sin shall not be master over you (Rom. 6:14)</a:t>
            </a:r>
          </a:p>
          <a:p>
            <a:r>
              <a:rPr lang="en-US" dirty="0">
                <a:solidFill>
                  <a:schemeClr val="bg1"/>
                </a:solidFill>
              </a:rPr>
              <a:t>We are under obligation, not to the flesh, to live according to the flesh (Rom. 8:12)</a:t>
            </a:r>
          </a:p>
          <a:p>
            <a:r>
              <a:rPr lang="en-US" dirty="0">
                <a:solidFill>
                  <a:schemeClr val="bg1"/>
                </a:solidFill>
              </a:rPr>
              <a:t>Putting to death the deeds of the body (Rom. 8:13)</a:t>
            </a:r>
          </a:p>
        </p:txBody>
      </p:sp>
    </p:spTree>
    <p:extLst>
      <p:ext uri="{BB962C8B-B14F-4D97-AF65-F5344CB8AC3E}">
        <p14:creationId xmlns:p14="http://schemas.microsoft.com/office/powerpoint/2010/main" val="24456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681"/>
            <a:ext cx="7886700" cy="61638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BAPTISM – WE MUST CHANGE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Live to God / righteousness (Col. 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6069"/>
            <a:ext cx="7886700" cy="544424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Newness of life (Rom. 6:4)</a:t>
            </a:r>
          </a:p>
          <a:p>
            <a:r>
              <a:rPr lang="en-US" dirty="0">
                <a:solidFill>
                  <a:schemeClr val="bg1"/>
                </a:solidFill>
              </a:rPr>
              <a:t>Likeness of His resurrection (Rom. 6:5)</a:t>
            </a:r>
          </a:p>
          <a:p>
            <a:r>
              <a:rPr lang="en-US" dirty="0">
                <a:solidFill>
                  <a:schemeClr val="bg1"/>
                </a:solidFill>
              </a:rPr>
              <a:t>Live with Him (Rom. 6:8)</a:t>
            </a:r>
          </a:p>
          <a:p>
            <a:r>
              <a:rPr lang="en-US" dirty="0">
                <a:solidFill>
                  <a:schemeClr val="bg1"/>
                </a:solidFill>
              </a:rPr>
              <a:t>Alive to God in Christ Jesus (Rom. 6:11)</a:t>
            </a:r>
          </a:p>
          <a:p>
            <a:r>
              <a:rPr lang="en-US" dirty="0">
                <a:solidFill>
                  <a:schemeClr val="bg1"/>
                </a:solidFill>
              </a:rPr>
              <a:t>Present yourselves to God as those alive from the dead, and your members as instruments of righteousness to God (6:13)</a:t>
            </a:r>
          </a:p>
          <a:p>
            <a:r>
              <a:rPr lang="en-US" dirty="0">
                <a:solidFill>
                  <a:schemeClr val="bg1"/>
                </a:solidFill>
              </a:rPr>
              <a:t>Slaves for obedience…resulting in righteousness (Rom. 6:16)</a:t>
            </a:r>
          </a:p>
          <a:p>
            <a:r>
              <a:rPr lang="en-US" dirty="0">
                <a:solidFill>
                  <a:schemeClr val="bg1"/>
                </a:solidFill>
              </a:rPr>
              <a:t>Slaves of righteousness (Rom. 6:18)</a:t>
            </a:r>
          </a:p>
          <a:p>
            <a:r>
              <a:rPr lang="en-US" dirty="0">
                <a:solidFill>
                  <a:schemeClr val="bg1"/>
                </a:solidFill>
              </a:rPr>
              <a:t>Slaves to righteousness, resulting in sanctification (Rom. 6:19)</a:t>
            </a:r>
          </a:p>
          <a:p>
            <a:r>
              <a:rPr lang="en-US" dirty="0">
                <a:solidFill>
                  <a:schemeClr val="bg1"/>
                </a:solidFill>
              </a:rPr>
              <a:t>Enslaved to God…resulting in sanctification and the outcome, eternal life (Rom. 6:22)</a:t>
            </a:r>
          </a:p>
        </p:txBody>
      </p:sp>
    </p:spTree>
    <p:extLst>
      <p:ext uri="{BB962C8B-B14F-4D97-AF65-F5344CB8AC3E}">
        <p14:creationId xmlns:p14="http://schemas.microsoft.com/office/powerpoint/2010/main" val="184972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848"/>
            <a:ext cx="7886700" cy="91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BAPTISM MEANS TO THE BAPTIZED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852"/>
            <a:ext cx="7886700" cy="50192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JESUS IS OUR CONTINUED FOCUS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ARE UNITED (I Cor. 12:12-13; Gal. 3:26-28; Eph. 4:3-6)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WE MUST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OUR SALVATION IS NOT FULLY ASSURED JUST BECAUSE WE WERE BAPTIZED (I Cor. 10:1-14)</a:t>
            </a:r>
          </a:p>
        </p:txBody>
      </p:sp>
    </p:spTree>
    <p:extLst>
      <p:ext uri="{BB962C8B-B14F-4D97-AF65-F5344CB8AC3E}">
        <p14:creationId xmlns:p14="http://schemas.microsoft.com/office/powerpoint/2010/main" val="104383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1362</TotalTime>
  <Words>511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WHAT BAPTISM MEANS TO THE BAPTIZED</vt:lpstr>
      <vt:lpstr>PowerPoint Presentation</vt:lpstr>
      <vt:lpstr>INITIAL THOUGHTS</vt:lpstr>
      <vt:lpstr>WHAT BAPTISM MEANS TO THE BAPTIZED</vt:lpstr>
      <vt:lpstr>BAPTISM – FOCUSING ON JESUS</vt:lpstr>
      <vt:lpstr>WHAT BAPTISM MEANS TO THE BAPTIZED</vt:lpstr>
      <vt:lpstr>BAPTISM – WE MUST CHANGE Die To Sin</vt:lpstr>
      <vt:lpstr>BAPTISM – WE MUST CHANGE Live to God / righteousness (Col. 2:12)</vt:lpstr>
      <vt:lpstr>WHAT BAPTISM MEANS TO THE BAPTIZED</vt:lpstr>
      <vt:lpstr>Have you been baptized?  Live like 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56</cp:revision>
  <cp:lastPrinted>2020-12-13T08:15:59Z</cp:lastPrinted>
  <dcterms:created xsi:type="dcterms:W3CDTF">2020-06-28T07:20:46Z</dcterms:created>
  <dcterms:modified xsi:type="dcterms:W3CDTF">2021-03-28T07:34:23Z</dcterms:modified>
</cp:coreProperties>
</file>