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7" r:id="rId4"/>
    <p:sldId id="276" r:id="rId5"/>
    <p:sldId id="288" r:id="rId6"/>
    <p:sldId id="291" r:id="rId7"/>
    <p:sldId id="290" r:id="rId8"/>
    <p:sldId id="292" r:id="rId9"/>
    <p:sldId id="289" r:id="rId10"/>
    <p:sldId id="278" r:id="rId11"/>
    <p:sldId id="274" r:id="rId12"/>
    <p:sldId id="283" r:id="rId13"/>
    <p:sldId id="294" r:id="rId14"/>
    <p:sldId id="295" r:id="rId15"/>
    <p:sldId id="293" r:id="rId1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8232"/>
            <a:ext cx="7772400" cy="180153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IMPORTANCE OF BAPTISM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BAPTISM 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God has commanded everyone to be baptized (Mt. 28:19; Acts 2:38)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we don’t want to stand in God’s way (Acts 11:17)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salvation is important (I Pet. 3:21)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forgiveness of sins is important (Acts 2:38; 22:16)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Because Jesus is important! (Acts 8:35-36; 19:3-5; Rom. 6:3-4)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it is an issue that separates us from the vast majority of churches… and it is an issue that matters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7978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SINCE BAPTISM IS SO IMPORTANT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IT SHOULD ALSO BE URGENT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0803"/>
            <a:ext cx="7886700" cy="40461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“That day” (Acts 2:41)</a:t>
            </a:r>
          </a:p>
          <a:p>
            <a:r>
              <a:rPr lang="en-US" dirty="0">
                <a:solidFill>
                  <a:schemeClr val="bg1"/>
                </a:solidFill>
              </a:rPr>
              <a:t>On a desert road while in the middle of a trip (Acts 8:26,36-38)</a:t>
            </a:r>
          </a:p>
          <a:p>
            <a:r>
              <a:rPr lang="en-US" dirty="0">
                <a:solidFill>
                  <a:schemeClr val="bg1"/>
                </a:solidFill>
              </a:rPr>
              <a:t>Middle of the night (Acts 16:25,33)</a:t>
            </a:r>
          </a:p>
          <a:p>
            <a:r>
              <a:rPr lang="en-US" dirty="0">
                <a:solidFill>
                  <a:schemeClr val="bg1"/>
                </a:solidFill>
              </a:rPr>
              <a:t>“Why do you delay?”  (Acts 22:16)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933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WHY BAPTISM DOES NOT NULLIFY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1470"/>
            <a:ext cx="7886700" cy="47437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 is a work of faith rather than a work of law (Rom. 3:27-31)</a:t>
            </a:r>
          </a:p>
        </p:txBody>
      </p:sp>
    </p:spTree>
    <p:extLst>
      <p:ext uri="{BB962C8B-B14F-4D97-AF65-F5344CB8AC3E}">
        <p14:creationId xmlns:p14="http://schemas.microsoft.com/office/powerpoint/2010/main" val="375402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93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BAPTISM IS A WORK OF FAITH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NOT A WORK OF LAW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(Romans 3:27-31)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3908"/>
            <a:ext cx="7886700" cy="48989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Faith does not nullify grace (Rom. 5:2; Eph. 2:8-9)</a:t>
            </a:r>
          </a:p>
          <a:p>
            <a:r>
              <a:rPr lang="en-US" dirty="0">
                <a:solidFill>
                  <a:schemeClr val="bg1"/>
                </a:solidFill>
              </a:rPr>
              <a:t>Works do not always nullify faith (Heb. 11; Jam. 2:14-26)</a:t>
            </a:r>
          </a:p>
        </p:txBody>
      </p:sp>
    </p:spTree>
    <p:extLst>
      <p:ext uri="{BB962C8B-B14F-4D97-AF65-F5344CB8AC3E}">
        <p14:creationId xmlns:p14="http://schemas.microsoft.com/office/powerpoint/2010/main" val="15481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93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BAPTISM IS A WORK OF FAITH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NOT A WORK OF LAW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(Romans 3:27-31)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3908"/>
            <a:ext cx="7886700" cy="48989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Baptism means nothing without faith (Mk. 16:16; Acts 2:41; 8:36-37)</a:t>
            </a:r>
          </a:p>
          <a:p>
            <a:r>
              <a:rPr lang="en-US" dirty="0">
                <a:solidFill>
                  <a:schemeClr val="bg1"/>
                </a:solidFill>
              </a:rPr>
              <a:t>The law separates Jews and Gentiles (Rom. 3:27-30).  Baptism doesn’t (Acts 2:38; 10:48)</a:t>
            </a:r>
          </a:p>
          <a:p>
            <a:r>
              <a:rPr lang="en-US" dirty="0">
                <a:solidFill>
                  <a:schemeClr val="bg1"/>
                </a:solidFill>
              </a:rPr>
              <a:t>Baptism is not an inherently righteous action</a:t>
            </a:r>
          </a:p>
          <a:p>
            <a:r>
              <a:rPr lang="en-US" dirty="0">
                <a:solidFill>
                  <a:schemeClr val="bg1"/>
                </a:solidFill>
              </a:rPr>
              <a:t>Baptism is not a part of the Law of Moses (Reference – OT)</a:t>
            </a:r>
          </a:p>
          <a:p>
            <a:r>
              <a:rPr lang="en-US" dirty="0">
                <a:solidFill>
                  <a:schemeClr val="bg1"/>
                </a:solidFill>
              </a:rPr>
              <a:t>The law brings about the knowledge of sin (Rom. 3:20).  Baptism does not.</a:t>
            </a:r>
          </a:p>
        </p:txBody>
      </p:sp>
    </p:spTree>
    <p:extLst>
      <p:ext uri="{BB962C8B-B14F-4D97-AF65-F5344CB8AC3E}">
        <p14:creationId xmlns:p14="http://schemas.microsoft.com/office/powerpoint/2010/main" val="36728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933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WHY BAPTISM DOES NOT NULLIFY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1470"/>
            <a:ext cx="7886700" cy="47437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 is a work of faith rather than a work of law (Rom. 3:27-31)</a:t>
            </a:r>
          </a:p>
          <a:p>
            <a:r>
              <a:rPr lang="en-US" dirty="0">
                <a:solidFill>
                  <a:schemeClr val="bg1"/>
                </a:solidFill>
              </a:rPr>
              <a:t>It points to Jesus rather than ourselves (Acts 2:38; 19:2-5; 22:16)</a:t>
            </a:r>
          </a:p>
          <a:p>
            <a:r>
              <a:rPr lang="en-US" dirty="0">
                <a:solidFill>
                  <a:schemeClr val="bg1"/>
                </a:solidFill>
              </a:rPr>
              <a:t>Because God commanded baptism and also tells us that we are saved by grace (Mt. 28:19; Eph. 2:8-9).  You don’t have to understand it.  You just have to accept it.</a:t>
            </a:r>
          </a:p>
        </p:txBody>
      </p:sp>
    </p:spTree>
    <p:extLst>
      <p:ext uri="{BB962C8B-B14F-4D97-AF65-F5344CB8AC3E}">
        <p14:creationId xmlns:p14="http://schemas.microsoft.com/office/powerpoint/2010/main" val="21525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SOME IMPORTANT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PASSAGES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61688"/>
            <a:ext cx="7886700" cy="44152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Matthew 28:19</a:t>
            </a:r>
          </a:p>
          <a:p>
            <a:r>
              <a:rPr lang="en-US" sz="3200" dirty="0">
                <a:solidFill>
                  <a:schemeClr val="bg1"/>
                </a:solidFill>
              </a:rPr>
              <a:t>Mark 16:16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Acts 2:38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Acts 11:17*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Acts 22:16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Peter 3:21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BAPTISM 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God has commanded everyone to be baptized (Mt. 28:19; Acts 2:38)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we don’t want to stand in God’s way (Acts 11:17)</a:t>
            </a:r>
          </a:p>
        </p:txBody>
      </p:sp>
    </p:spTree>
    <p:extLst>
      <p:ext uri="{BB962C8B-B14F-4D97-AF65-F5344CB8AC3E}">
        <p14:creationId xmlns:p14="http://schemas.microsoft.com/office/powerpoint/2010/main" val="7873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848"/>
            <a:ext cx="7886700" cy="9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CONVERSION OF CORNELIUS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ACTS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852"/>
            <a:ext cx="7886700" cy="5019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angel appears to Cornelius, a Gentile, and tells him to send for Peter (1-8)</a:t>
            </a:r>
          </a:p>
          <a:p>
            <a:r>
              <a:rPr lang="en-US" dirty="0">
                <a:solidFill>
                  <a:schemeClr val="bg1"/>
                </a:solidFill>
              </a:rPr>
              <a:t>Peter receives a vision about eating unclean animals (9-16)</a:t>
            </a:r>
          </a:p>
          <a:p>
            <a:r>
              <a:rPr lang="en-US" dirty="0">
                <a:solidFill>
                  <a:schemeClr val="bg1"/>
                </a:solidFill>
              </a:rPr>
              <a:t>Some men arrive, asking for Peter.  The Holy Spirit tells Peter to go with them (17-23)</a:t>
            </a:r>
          </a:p>
          <a:p>
            <a:r>
              <a:rPr lang="en-US" dirty="0">
                <a:solidFill>
                  <a:schemeClr val="bg1"/>
                </a:solidFill>
              </a:rPr>
              <a:t>Peter agrees to see Cornelius, taking some companions with him (23-27)</a:t>
            </a:r>
          </a:p>
          <a:p>
            <a:r>
              <a:rPr lang="en-US" dirty="0">
                <a:solidFill>
                  <a:schemeClr val="bg1"/>
                </a:solidFill>
              </a:rPr>
              <a:t>Peter decides that God wants him to preach the gospel to Cornelius (28-43)</a:t>
            </a:r>
          </a:p>
          <a:p>
            <a:r>
              <a:rPr lang="en-US" dirty="0">
                <a:solidFill>
                  <a:schemeClr val="bg1"/>
                </a:solidFill>
              </a:rPr>
              <a:t>While Peter is teaching about Jesus, the Holy Spirit falls on Cornelius and his friends (44-46)</a:t>
            </a:r>
          </a:p>
          <a:p>
            <a:r>
              <a:rPr lang="en-US" dirty="0">
                <a:solidFill>
                  <a:schemeClr val="bg1"/>
                </a:solidFill>
              </a:rPr>
              <a:t>Peter asks his companions who could refuse to let Cornelius be baptized. (46-47)</a:t>
            </a:r>
          </a:p>
          <a:p>
            <a:r>
              <a:rPr lang="en-US" dirty="0">
                <a:solidFill>
                  <a:schemeClr val="bg1"/>
                </a:solidFill>
              </a:rPr>
              <a:t>Peter orders Cornelius to be baptized (48) (same word translated command in verse 33)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COULD PETER HAVE STOOD IN GOD’S WAY (Acts 11:17)?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angel appears to Cornelius, a Gentile, and tells him to send for Peter (1-8)</a:t>
            </a:r>
          </a:p>
          <a:p>
            <a:r>
              <a:rPr lang="en-US" dirty="0">
                <a:solidFill>
                  <a:schemeClr val="bg1"/>
                </a:solidFill>
              </a:rPr>
              <a:t>Peter receives a vision about eating unclean animals (9-16)</a:t>
            </a:r>
          </a:p>
          <a:p>
            <a:r>
              <a:rPr lang="en-US" dirty="0">
                <a:solidFill>
                  <a:schemeClr val="bg1"/>
                </a:solidFill>
              </a:rPr>
              <a:t>Some men arrive, asking for Peter.  The Holy Spirit tells Peter to go with them (17-23)</a:t>
            </a:r>
          </a:p>
          <a:p>
            <a:r>
              <a:rPr lang="en-US" dirty="0">
                <a:solidFill>
                  <a:schemeClr val="bg1"/>
                </a:solidFill>
              </a:rPr>
              <a:t>Peter agrees to see Cornelius, taking some companions with him (23-27)</a:t>
            </a:r>
          </a:p>
          <a:p>
            <a:r>
              <a:rPr lang="en-US" dirty="0">
                <a:solidFill>
                  <a:schemeClr val="bg1"/>
                </a:solidFill>
              </a:rPr>
              <a:t>Peter decides that God wants him to preach the gospel to Cornelius (28-43)</a:t>
            </a:r>
          </a:p>
          <a:p>
            <a:r>
              <a:rPr lang="en-US" dirty="0">
                <a:solidFill>
                  <a:schemeClr val="bg1"/>
                </a:solidFill>
              </a:rPr>
              <a:t>While Peter is teaching about Jesus, the Holy Spirit falls on Cornelius and his friends (44-46)</a:t>
            </a:r>
          </a:p>
          <a:p>
            <a:r>
              <a:rPr lang="en-US" dirty="0">
                <a:solidFill>
                  <a:schemeClr val="bg1"/>
                </a:solidFill>
              </a:rPr>
              <a:t>Peter asks his companions who could refuse to let Cornelius be baptized. (46-47)</a:t>
            </a:r>
          </a:p>
          <a:p>
            <a:r>
              <a:rPr lang="en-US" dirty="0">
                <a:solidFill>
                  <a:schemeClr val="bg1"/>
                </a:solidFill>
              </a:rPr>
              <a:t>Peter orders Cornelius to be baptized (48) (same word translated command in verse 33)</a:t>
            </a:r>
          </a:p>
        </p:txBody>
      </p:sp>
    </p:spTree>
    <p:extLst>
      <p:ext uri="{BB962C8B-B14F-4D97-AF65-F5344CB8AC3E}">
        <p14:creationId xmlns:p14="http://schemas.microsoft.com/office/powerpoint/2010/main" val="195366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COULD PETER HAVE STOOD IN GOD’S WAY (Acts 11:17)?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An angel appears to Cornelius, a Gentile, and tells him to send for Peter (1-8)</a:t>
            </a:r>
          </a:p>
          <a:p>
            <a:r>
              <a:rPr lang="en-US" dirty="0">
                <a:solidFill>
                  <a:srgbClr val="FFFF00"/>
                </a:solidFill>
              </a:rPr>
              <a:t>Peter receives a vision about eating unclean animals (9-16)</a:t>
            </a:r>
          </a:p>
          <a:p>
            <a:r>
              <a:rPr lang="en-US" dirty="0">
                <a:solidFill>
                  <a:schemeClr val="bg1"/>
                </a:solidFill>
              </a:rPr>
              <a:t>Some men arrive, asking for Peter.  The Holy Spirit tells Peter to go with them (17-23)</a:t>
            </a:r>
          </a:p>
          <a:p>
            <a:r>
              <a:rPr lang="en-US" dirty="0">
                <a:solidFill>
                  <a:schemeClr val="bg1"/>
                </a:solidFill>
              </a:rPr>
              <a:t>Peter agrees to see Cornelius, taking some companions with him (23-27)</a:t>
            </a:r>
          </a:p>
          <a:p>
            <a:r>
              <a:rPr lang="en-US" dirty="0">
                <a:solidFill>
                  <a:schemeClr val="bg1"/>
                </a:solidFill>
              </a:rPr>
              <a:t>Peter decides that God wants him to preach the gospel to Cornelius (28-43)</a:t>
            </a:r>
          </a:p>
          <a:p>
            <a:r>
              <a:rPr lang="en-US" dirty="0">
                <a:solidFill>
                  <a:schemeClr val="bg1"/>
                </a:solidFill>
              </a:rPr>
              <a:t>While Peter is teaching about Jesus, the Holy Spirit falls on Cornelius and his friends (44-46)</a:t>
            </a:r>
          </a:p>
          <a:p>
            <a:r>
              <a:rPr lang="en-US" dirty="0">
                <a:solidFill>
                  <a:schemeClr val="bg1"/>
                </a:solidFill>
              </a:rPr>
              <a:t>Peter asks his companions who could refuse to let Cornelius be baptized. (46-47)</a:t>
            </a:r>
          </a:p>
          <a:p>
            <a:r>
              <a:rPr lang="en-US" dirty="0">
                <a:solidFill>
                  <a:schemeClr val="bg1"/>
                </a:solidFill>
              </a:rPr>
              <a:t>Peter orders Cornelius to be baptized (48) (same word translated command in verse 33)</a:t>
            </a:r>
          </a:p>
        </p:txBody>
      </p:sp>
    </p:spTree>
    <p:extLst>
      <p:ext uri="{BB962C8B-B14F-4D97-AF65-F5344CB8AC3E}">
        <p14:creationId xmlns:p14="http://schemas.microsoft.com/office/powerpoint/2010/main" val="244560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COULD PETER HAVE STOOD IN GOD’S WAY (Acts 11:17)?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angel appears to Cornelius, a Gentile, and tells him to send for Peter (1-8)</a:t>
            </a:r>
          </a:p>
          <a:p>
            <a:r>
              <a:rPr lang="en-US" dirty="0">
                <a:solidFill>
                  <a:schemeClr val="bg1"/>
                </a:solidFill>
              </a:rPr>
              <a:t>Peter receives a vision about eating unclean animals (9-16)</a:t>
            </a:r>
          </a:p>
          <a:p>
            <a:r>
              <a:rPr lang="en-US" dirty="0">
                <a:solidFill>
                  <a:srgbClr val="FFFF00"/>
                </a:solidFill>
              </a:rPr>
              <a:t>Some men arrive, asking for Peter.  The Holy Spirit tells Peter to go with them (17-23)</a:t>
            </a:r>
          </a:p>
          <a:p>
            <a:r>
              <a:rPr lang="en-US" dirty="0">
                <a:solidFill>
                  <a:srgbClr val="FFFF00"/>
                </a:solidFill>
              </a:rPr>
              <a:t>Peter agrees to see Cornelius, taking some companions with him (23-27)</a:t>
            </a:r>
          </a:p>
          <a:p>
            <a:r>
              <a:rPr lang="en-US" dirty="0">
                <a:solidFill>
                  <a:schemeClr val="bg1"/>
                </a:solidFill>
              </a:rPr>
              <a:t>Peter decides that God wants him to preach the gospel to Cornelius (28-43)</a:t>
            </a:r>
          </a:p>
          <a:p>
            <a:r>
              <a:rPr lang="en-US" dirty="0">
                <a:solidFill>
                  <a:schemeClr val="bg1"/>
                </a:solidFill>
              </a:rPr>
              <a:t>While Peter is teaching about Jesus, the Holy Spirit falls on Cornelius and his friends (44-46)</a:t>
            </a:r>
          </a:p>
          <a:p>
            <a:r>
              <a:rPr lang="en-US" dirty="0">
                <a:solidFill>
                  <a:schemeClr val="bg1"/>
                </a:solidFill>
              </a:rPr>
              <a:t>Peter asks his companions who could refuse to let Cornelius be baptized. (46-47)</a:t>
            </a:r>
          </a:p>
          <a:p>
            <a:r>
              <a:rPr lang="en-US" dirty="0">
                <a:solidFill>
                  <a:schemeClr val="bg1"/>
                </a:solidFill>
              </a:rPr>
              <a:t>Peter orders Cornelius to be baptized (48) (same word translated command in verse 33)</a:t>
            </a:r>
          </a:p>
        </p:txBody>
      </p:sp>
    </p:spTree>
    <p:extLst>
      <p:ext uri="{BB962C8B-B14F-4D97-AF65-F5344CB8AC3E}">
        <p14:creationId xmlns:p14="http://schemas.microsoft.com/office/powerpoint/2010/main" val="329647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COULD PETER HAVE STOOD IN GOD’S WAY (Acts 11:17)?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angel appears to Cornelius, a Gentile, and tells him to send for Peter (1-8)</a:t>
            </a:r>
          </a:p>
          <a:p>
            <a:r>
              <a:rPr lang="en-US" dirty="0">
                <a:solidFill>
                  <a:schemeClr val="bg1"/>
                </a:solidFill>
              </a:rPr>
              <a:t>Peter receives a vision about eating unclean animals (9-16)</a:t>
            </a:r>
          </a:p>
          <a:p>
            <a:r>
              <a:rPr lang="en-US" dirty="0">
                <a:solidFill>
                  <a:schemeClr val="bg1"/>
                </a:solidFill>
              </a:rPr>
              <a:t>Some men arrive, asking for Peter.  The Holy Spirit tells Peter to go with them (17-23)</a:t>
            </a:r>
          </a:p>
          <a:p>
            <a:r>
              <a:rPr lang="en-US" dirty="0">
                <a:solidFill>
                  <a:schemeClr val="bg1"/>
                </a:solidFill>
              </a:rPr>
              <a:t>Peter agrees to see Cornelius, taking some companions with him (23-27)</a:t>
            </a:r>
          </a:p>
          <a:p>
            <a:r>
              <a:rPr lang="en-US" dirty="0">
                <a:solidFill>
                  <a:srgbClr val="FFFF00"/>
                </a:solidFill>
              </a:rPr>
              <a:t>Peter decides that God wants him to preach the gospel to Cornelius (28-43)</a:t>
            </a:r>
          </a:p>
          <a:p>
            <a:r>
              <a:rPr lang="en-US" dirty="0">
                <a:solidFill>
                  <a:srgbClr val="FFFF00"/>
                </a:solidFill>
              </a:rPr>
              <a:t>While Peter is teaching about Jesus, the Holy Spirit falls on Cornelius and his friends (44-46)</a:t>
            </a:r>
          </a:p>
          <a:p>
            <a:r>
              <a:rPr lang="en-US" dirty="0">
                <a:solidFill>
                  <a:schemeClr val="bg1"/>
                </a:solidFill>
              </a:rPr>
              <a:t>Peter asks his companions who could refuse to let Cornelius be baptized. (46-47)</a:t>
            </a:r>
          </a:p>
          <a:p>
            <a:r>
              <a:rPr lang="en-US" dirty="0">
                <a:solidFill>
                  <a:schemeClr val="bg1"/>
                </a:solidFill>
              </a:rPr>
              <a:t>Peter orders Cornelius to be baptized (48) (same word translated command in verse 33)</a:t>
            </a:r>
          </a:p>
        </p:txBody>
      </p:sp>
    </p:spTree>
    <p:extLst>
      <p:ext uri="{BB962C8B-B14F-4D97-AF65-F5344CB8AC3E}">
        <p14:creationId xmlns:p14="http://schemas.microsoft.com/office/powerpoint/2010/main" val="382050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COULD PETER HAVE STOOD IN GOD’S WAY (Acts 11:17)?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angel appears to Cornelius, a Gentile, and tells him to send for Peter (1-8)</a:t>
            </a:r>
          </a:p>
          <a:p>
            <a:r>
              <a:rPr lang="en-US" dirty="0">
                <a:solidFill>
                  <a:schemeClr val="bg1"/>
                </a:solidFill>
              </a:rPr>
              <a:t>Peter receives a vision about eating unclean animals (9-16)</a:t>
            </a:r>
          </a:p>
          <a:p>
            <a:r>
              <a:rPr lang="en-US" dirty="0">
                <a:solidFill>
                  <a:schemeClr val="bg1"/>
                </a:solidFill>
              </a:rPr>
              <a:t>Some men arrive, asking for Peter.  The Holy Spirit tells Peter to go with them (17-23)</a:t>
            </a:r>
          </a:p>
          <a:p>
            <a:r>
              <a:rPr lang="en-US" dirty="0">
                <a:solidFill>
                  <a:schemeClr val="bg1"/>
                </a:solidFill>
              </a:rPr>
              <a:t>Peter agrees to see Cornelius, taking some companions with him (23-27)</a:t>
            </a:r>
          </a:p>
          <a:p>
            <a:r>
              <a:rPr lang="en-US" dirty="0">
                <a:solidFill>
                  <a:schemeClr val="bg1"/>
                </a:solidFill>
              </a:rPr>
              <a:t>Peter decides that God wants him to preach the gospel to Cornelius (28-43)</a:t>
            </a:r>
          </a:p>
          <a:p>
            <a:r>
              <a:rPr lang="en-US" dirty="0">
                <a:solidFill>
                  <a:schemeClr val="bg1"/>
                </a:solidFill>
              </a:rPr>
              <a:t>While Peter is teaching about Jesus, the Holy Spirit falls on Cornelius and his friends (44-46)</a:t>
            </a:r>
          </a:p>
          <a:p>
            <a:r>
              <a:rPr lang="en-US" dirty="0">
                <a:solidFill>
                  <a:srgbClr val="FFFF00"/>
                </a:solidFill>
              </a:rPr>
              <a:t>Peter asks his companions who could refuse to let Cornelius be baptized. (46-47)</a:t>
            </a:r>
          </a:p>
          <a:p>
            <a:r>
              <a:rPr lang="en-US" dirty="0">
                <a:solidFill>
                  <a:srgbClr val="FFFF00"/>
                </a:solidFill>
              </a:rPr>
              <a:t>Peter orders Cornelius to be baptized (48) (same word translated command in verse 33)</a:t>
            </a:r>
          </a:p>
        </p:txBody>
      </p:sp>
    </p:spTree>
    <p:extLst>
      <p:ext uri="{BB962C8B-B14F-4D97-AF65-F5344CB8AC3E}">
        <p14:creationId xmlns:p14="http://schemas.microsoft.com/office/powerpoint/2010/main" val="25124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</TotalTime>
  <Words>1295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IMPORTANCE OF BAPTISM</vt:lpstr>
      <vt:lpstr>SOME IMPORTANT  PASSAGES TO KNOW</vt:lpstr>
      <vt:lpstr>WHY BAPTISM IS IMPORTANT?</vt:lpstr>
      <vt:lpstr>CONVERSION OF CORNELIUS ACTS 10</vt:lpstr>
      <vt:lpstr>HOW COULD PETER HAVE STOOD IN GOD’S WAY (Acts 11:17)?</vt:lpstr>
      <vt:lpstr>HOW COULD PETER HAVE STOOD IN GOD’S WAY (Acts 11:17)?</vt:lpstr>
      <vt:lpstr>HOW COULD PETER HAVE STOOD IN GOD’S WAY (Acts 11:17)?</vt:lpstr>
      <vt:lpstr>HOW COULD PETER HAVE STOOD IN GOD’S WAY (Acts 11:17)?</vt:lpstr>
      <vt:lpstr>HOW COULD PETER HAVE STOOD IN GOD’S WAY (Acts 11:17)?</vt:lpstr>
      <vt:lpstr>WHY BAPTISM IS IMPORTANT?</vt:lpstr>
      <vt:lpstr>SINCE BAPTISM IS SO IMPORTANT IT SHOULD ALSO BE URGENT</vt:lpstr>
      <vt:lpstr>WHY BAPTISM DOES NOT NULLIFY GRACE</vt:lpstr>
      <vt:lpstr>BAPTISM IS A WORK OF FAITH  NOT A WORK OF LAW (Romans 3:27-31)</vt:lpstr>
      <vt:lpstr>BAPTISM IS A WORK OF FAITH  NOT A WORK OF LAW (Romans 3:27-31)</vt:lpstr>
      <vt:lpstr>WHY BAPTISM DOES NOT NULLIFY GRACE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53</cp:revision>
  <cp:lastPrinted>2020-12-13T08:15:59Z</cp:lastPrinted>
  <dcterms:created xsi:type="dcterms:W3CDTF">2020-06-28T07:20:46Z</dcterms:created>
  <dcterms:modified xsi:type="dcterms:W3CDTF">2021-03-21T07:20:54Z</dcterms:modified>
</cp:coreProperties>
</file>