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81" r:id="rId5"/>
    <p:sldId id="278" r:id="rId6"/>
    <p:sldId id="276" r:id="rId7"/>
    <p:sldId id="274" r:id="rId8"/>
    <p:sldId id="283" r:id="rId9"/>
    <p:sldId id="284" r:id="rId10"/>
    <p:sldId id="285" r:id="rId11"/>
    <p:sldId id="277" r:id="rId12"/>
    <p:sldId id="279" r:id="rId13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998677"/>
            <a:ext cx="7772400" cy="286064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MEMBERS ONE OF ANOTHER</a:t>
            </a:r>
            <a:br>
              <a:rPr lang="en-US" b="1" dirty="0">
                <a:solidFill>
                  <a:schemeClr val="bg1"/>
                </a:solidFill>
              </a:rPr>
            </a:br>
            <a:br>
              <a:rPr lang="en-US" b="1" dirty="0">
                <a:solidFill>
                  <a:schemeClr val="bg1"/>
                </a:solidFill>
              </a:rPr>
            </a:br>
            <a:r>
              <a:rPr lang="en-US" sz="4900" b="1" dirty="0">
                <a:solidFill>
                  <a:schemeClr val="bg1"/>
                </a:solidFill>
              </a:rPr>
              <a:t>Romans 12:5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6300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PRAY </a:t>
            </a:r>
            <a:r>
              <a:rPr lang="en-US" b="1" i="1" dirty="0">
                <a:solidFill>
                  <a:srgbClr val="FFFF00"/>
                </a:solidFill>
              </a:rPr>
              <a:t>ABOUT</a:t>
            </a:r>
            <a:r>
              <a:rPr lang="en-US" b="1" dirty="0">
                <a:solidFill>
                  <a:schemeClr val="bg1"/>
                </a:solidFill>
              </a:rPr>
              <a:t> ONE ANOTHER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1021"/>
            <a:ext cx="7886700" cy="451594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Colossians 1:3</a:t>
            </a:r>
          </a:p>
          <a:p>
            <a:r>
              <a:rPr lang="en-US" dirty="0">
                <a:solidFill>
                  <a:schemeClr val="bg1"/>
                </a:solidFill>
              </a:rPr>
              <a:t>I Thessalonians 1:2</a:t>
            </a:r>
          </a:p>
          <a:p>
            <a:r>
              <a:rPr lang="en-US" dirty="0">
                <a:solidFill>
                  <a:schemeClr val="bg1"/>
                </a:solidFill>
              </a:rPr>
              <a:t>Philemon 1:4</a:t>
            </a:r>
          </a:p>
          <a:p>
            <a:r>
              <a:rPr lang="en-US" dirty="0">
                <a:solidFill>
                  <a:schemeClr val="bg1"/>
                </a:solidFill>
              </a:rPr>
              <a:t>What if we brought these sort of prayers to God (Acts 9:39)?</a:t>
            </a:r>
          </a:p>
          <a:p>
            <a:r>
              <a:rPr lang="en-US" dirty="0">
                <a:solidFill>
                  <a:schemeClr val="bg1"/>
                </a:solidFill>
              </a:rPr>
              <a:t>What if we viewed prayer as a way to give “</a:t>
            </a:r>
            <a:r>
              <a:rPr lang="en-US" i="1" dirty="0">
                <a:solidFill>
                  <a:schemeClr val="bg1"/>
                </a:solidFill>
              </a:rPr>
              <a:t>Christian reviews</a:t>
            </a:r>
            <a:r>
              <a:rPr lang="en-US" dirty="0">
                <a:solidFill>
                  <a:schemeClr val="bg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429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PRAYING FOR ONE ANOTHER ISN’T ALWAYS EASY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44242"/>
            <a:ext cx="7886700" cy="453272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 Corinthians 1:4 – giving thanks always for a church like Corinth?</a:t>
            </a:r>
          </a:p>
          <a:p>
            <a:r>
              <a:rPr lang="en-US" dirty="0">
                <a:solidFill>
                  <a:schemeClr val="bg1"/>
                </a:solidFill>
              </a:rPr>
              <a:t>Job 42:10 – praying for friends like these?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“There is no end to your iniquities” (Job 22:5)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“You have sent widows away empty, and the strength of the orphans has been crushed” (Job 22:9)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“God stores away a man’s iniquity for his sons” (Job 21:19)</a:t>
            </a:r>
          </a:p>
        </p:txBody>
      </p:sp>
    </p:spTree>
    <p:extLst>
      <p:ext uri="{BB962C8B-B14F-4D97-AF65-F5344CB8AC3E}">
        <p14:creationId xmlns:p14="http://schemas.microsoft.com/office/powerpoint/2010/main" val="271037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Suppose we all pray for each other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more often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and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more meaningfully,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will that bring us closer together?</a:t>
            </a:r>
          </a:p>
        </p:txBody>
      </p:sp>
    </p:spTree>
    <p:extLst>
      <p:ext uri="{BB962C8B-B14F-4D97-AF65-F5344CB8AC3E}">
        <p14:creationId xmlns:p14="http://schemas.microsoft.com/office/powerpoint/2010/main" val="282542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John 17:20-21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“That they may be one”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61688"/>
            <a:ext cx="7886700" cy="441527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Unity is really important</a:t>
            </a:r>
          </a:p>
          <a:p>
            <a:r>
              <a:rPr lang="en-US" sz="3200" dirty="0">
                <a:solidFill>
                  <a:schemeClr val="bg1"/>
                </a:solidFill>
              </a:rPr>
              <a:t>Unity isn’t easy</a:t>
            </a:r>
          </a:p>
        </p:txBody>
      </p:sp>
    </p:spTree>
    <p:extLst>
      <p:ext uri="{BB962C8B-B14F-4D97-AF65-F5344CB8AC3E}">
        <p14:creationId xmlns:p14="http://schemas.microsoft.com/office/powerpoint/2010/main" val="176093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678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MEMBERS OF ONE ANOTHER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5402"/>
            <a:ext cx="7886700" cy="545284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Members one of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Love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Peace with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Forgive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Serve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Strengthen / encourage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Comfort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Pray for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Support (bear with)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Sing to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Watch out for one another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244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679C83-B48B-4908-8E67-FE83A8CE1ACB}"/>
              </a:ext>
            </a:extLst>
          </p:cNvPr>
          <p:cNvSpPr/>
          <p:nvPr/>
        </p:nvSpPr>
        <p:spPr>
          <a:xfrm>
            <a:off x="628650" y="4488110"/>
            <a:ext cx="4127908" cy="4865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678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MEMBERS OF ONE ANOTHER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5402"/>
            <a:ext cx="7886700" cy="545284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Members one of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FFFF00"/>
                </a:solidFill>
              </a:rPr>
              <a:t>Love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Peace with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Forgive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Serve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Strengthen / encourage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Comfort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Pray for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Support (bear with)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Sing to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Watch out for one another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097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PRAY FOR ONE ANOTHER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James 5:16</a:t>
            </a:r>
          </a:p>
          <a:p>
            <a:r>
              <a:rPr lang="en-US" dirty="0">
                <a:solidFill>
                  <a:schemeClr val="bg1"/>
                </a:solidFill>
              </a:rPr>
              <a:t>Paul asked us to pray for one another (Eph. 6:18-20; </a:t>
            </a:r>
            <a:r>
              <a:rPr lang="en-US" b="1" dirty="0">
                <a:solidFill>
                  <a:schemeClr val="bg1"/>
                </a:solidFill>
              </a:rPr>
              <a:t>I </a:t>
            </a:r>
            <a:r>
              <a:rPr lang="en-US" b="1" dirty="0" err="1">
                <a:solidFill>
                  <a:schemeClr val="bg1"/>
                </a:solidFill>
              </a:rPr>
              <a:t>Thes</a:t>
            </a:r>
            <a:r>
              <a:rPr lang="en-US" b="1" dirty="0">
                <a:solidFill>
                  <a:schemeClr val="bg1"/>
                </a:solidFill>
              </a:rPr>
              <a:t>. 5:25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Paul sets the example in praying for one another (I Cor. 1:4; Col. 1:3,9; etc.)</a:t>
            </a:r>
          </a:p>
          <a:p>
            <a:r>
              <a:rPr lang="en-US" dirty="0">
                <a:solidFill>
                  <a:schemeClr val="bg1"/>
                </a:solidFill>
              </a:rPr>
              <a:t>Jesus sets the example (Lk. 22:32; John 17)</a:t>
            </a:r>
          </a:p>
        </p:txBody>
      </p:sp>
    </p:spTree>
    <p:extLst>
      <p:ext uri="{BB962C8B-B14F-4D97-AF65-F5344CB8AC3E}">
        <p14:creationId xmlns:p14="http://schemas.microsoft.com/office/powerpoint/2010/main" val="12463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PRAYING FOR ONE ANOTHER AS MEMBERS OF ONE ANOTHER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0018"/>
            <a:ext cx="7886700" cy="466694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Strive together in prayer (Romans 15:0-32)</a:t>
            </a:r>
          </a:p>
          <a:p>
            <a:r>
              <a:rPr lang="en-US" dirty="0">
                <a:solidFill>
                  <a:schemeClr val="bg1"/>
                </a:solidFill>
              </a:rPr>
              <a:t>Part of our spiritual fight (Eph. 6:18-20)</a:t>
            </a:r>
          </a:p>
          <a:p>
            <a:r>
              <a:rPr lang="en-US" dirty="0">
                <a:solidFill>
                  <a:schemeClr val="bg1"/>
                </a:solidFill>
              </a:rPr>
              <a:t>We are all in a spiritual fight and a spiritual journey.  We are in this together.</a:t>
            </a:r>
          </a:p>
          <a:p>
            <a:r>
              <a:rPr lang="en-US" dirty="0">
                <a:solidFill>
                  <a:schemeClr val="bg1"/>
                </a:solidFill>
              </a:rPr>
              <a:t>We all need God’s help</a:t>
            </a:r>
          </a:p>
          <a:p>
            <a:r>
              <a:rPr lang="en-US" dirty="0">
                <a:solidFill>
                  <a:schemeClr val="bg1"/>
                </a:solidFill>
              </a:rPr>
              <a:t>So, naturally, we need to pray for one another</a:t>
            </a:r>
          </a:p>
        </p:txBody>
      </p:sp>
    </p:spTree>
    <p:extLst>
      <p:ext uri="{BB962C8B-B14F-4D97-AF65-F5344CB8AC3E}">
        <p14:creationId xmlns:p14="http://schemas.microsoft.com/office/powerpoint/2010/main" val="279099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7978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PRAY </a:t>
            </a:r>
            <a:r>
              <a:rPr lang="en-US" b="1" i="1" dirty="0">
                <a:solidFill>
                  <a:srgbClr val="FFFF00"/>
                </a:solidFill>
              </a:rPr>
              <a:t>FOR</a:t>
            </a:r>
            <a:r>
              <a:rPr lang="en-US" b="1" dirty="0">
                <a:solidFill>
                  <a:schemeClr val="bg1"/>
                </a:solidFill>
              </a:rPr>
              <a:t> ONE ANOTHER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THE WAY PAUL DID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Colossians 1:9-12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30803"/>
            <a:ext cx="7886700" cy="404615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“to ask that you may be filled with the knowledge of His will in all spiritual wisdom and understanding” (9)</a:t>
            </a:r>
          </a:p>
          <a:p>
            <a:r>
              <a:rPr lang="en-US" dirty="0">
                <a:solidFill>
                  <a:schemeClr val="bg1"/>
                </a:solidFill>
              </a:rPr>
              <a:t>“So that you will walk in a manner worthy of the Lord,” (10)</a:t>
            </a:r>
          </a:p>
          <a:p>
            <a:r>
              <a:rPr lang="en-US" dirty="0">
                <a:solidFill>
                  <a:schemeClr val="bg1"/>
                </a:solidFill>
              </a:rPr>
              <a:t>“to please Him in all respects,” (10)</a:t>
            </a:r>
          </a:p>
          <a:p>
            <a:r>
              <a:rPr lang="en-US" dirty="0">
                <a:solidFill>
                  <a:schemeClr val="bg1"/>
                </a:solidFill>
              </a:rPr>
              <a:t>“bearing fruit in every good work and increasing in the knowledge of God” (10)</a:t>
            </a:r>
          </a:p>
          <a:p>
            <a:r>
              <a:rPr lang="en-US" dirty="0">
                <a:solidFill>
                  <a:schemeClr val="bg1"/>
                </a:solidFill>
              </a:rPr>
              <a:t>“Strengthened with all power, according to His glorious might, for the attaining for all steadfastness and patience; joyously giving thanks to the Father” (11-12)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44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7978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PRAY </a:t>
            </a:r>
            <a:r>
              <a:rPr lang="en-US" b="1" i="1" dirty="0">
                <a:solidFill>
                  <a:srgbClr val="FFFF00"/>
                </a:solidFill>
              </a:rPr>
              <a:t>FOR</a:t>
            </a:r>
            <a:r>
              <a:rPr lang="en-US" b="1" dirty="0">
                <a:solidFill>
                  <a:schemeClr val="bg1"/>
                </a:solidFill>
              </a:rPr>
              <a:t> ONE ANOTHER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THE WAY JESUS DID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John 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30803"/>
            <a:ext cx="7886700" cy="404615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“Keep them in Your name” (11)</a:t>
            </a:r>
          </a:p>
          <a:p>
            <a:r>
              <a:rPr lang="en-US" dirty="0">
                <a:solidFill>
                  <a:schemeClr val="bg1"/>
                </a:solidFill>
              </a:rPr>
              <a:t>“Keep them from the evil one” (15)</a:t>
            </a:r>
          </a:p>
          <a:p>
            <a:r>
              <a:rPr lang="en-US" dirty="0">
                <a:solidFill>
                  <a:schemeClr val="bg1"/>
                </a:solidFill>
              </a:rPr>
              <a:t>“Sanctify them in truth” (17)</a:t>
            </a:r>
          </a:p>
          <a:p>
            <a:r>
              <a:rPr lang="en-US" dirty="0">
                <a:solidFill>
                  <a:schemeClr val="bg1"/>
                </a:solidFill>
              </a:rPr>
              <a:t>“That they may all be one” (20-21) </a:t>
            </a:r>
          </a:p>
          <a:p>
            <a:r>
              <a:rPr lang="en-US" dirty="0">
                <a:solidFill>
                  <a:schemeClr val="bg1"/>
                </a:solidFill>
              </a:rPr>
              <a:t>“That they…be with Me where I am” (24)</a:t>
            </a:r>
          </a:p>
        </p:txBody>
      </p:sp>
    </p:spTree>
    <p:extLst>
      <p:ext uri="{BB962C8B-B14F-4D97-AF65-F5344CB8AC3E}">
        <p14:creationId xmlns:p14="http://schemas.microsoft.com/office/powerpoint/2010/main" val="375402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6300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PRAY </a:t>
            </a:r>
            <a:r>
              <a:rPr lang="en-US" b="1" i="1" dirty="0">
                <a:solidFill>
                  <a:srgbClr val="FFFF00"/>
                </a:solidFill>
              </a:rPr>
              <a:t>FOR</a:t>
            </a:r>
            <a:r>
              <a:rPr lang="en-US" b="1" dirty="0">
                <a:solidFill>
                  <a:schemeClr val="bg1"/>
                </a:solidFill>
              </a:rPr>
              <a:t> ONE ANOTHER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30803"/>
            <a:ext cx="7886700" cy="404615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way Paul did</a:t>
            </a:r>
          </a:p>
          <a:p>
            <a:r>
              <a:rPr lang="en-US" dirty="0">
                <a:solidFill>
                  <a:schemeClr val="bg1"/>
                </a:solidFill>
              </a:rPr>
              <a:t>The way Jesus did</a:t>
            </a:r>
          </a:p>
          <a:p>
            <a:r>
              <a:rPr lang="en-US" dirty="0">
                <a:solidFill>
                  <a:schemeClr val="bg1"/>
                </a:solidFill>
              </a:rPr>
              <a:t>If we prayed like that, would we only be praying for one another after announcements?</a:t>
            </a:r>
          </a:p>
        </p:txBody>
      </p:sp>
    </p:spTree>
    <p:extLst>
      <p:ext uri="{BB962C8B-B14F-4D97-AF65-F5344CB8AC3E}">
        <p14:creationId xmlns:p14="http://schemas.microsoft.com/office/powerpoint/2010/main" val="408724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1307</TotalTime>
  <Words>593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MEMBERS ONE OF ANOTHER  Romans 12:5</vt:lpstr>
      <vt:lpstr>John 17:20-21 “That they may be one”</vt:lpstr>
      <vt:lpstr>MEMBERS OF ONE ANOTHER</vt:lpstr>
      <vt:lpstr>MEMBERS OF ONE ANOTHER</vt:lpstr>
      <vt:lpstr>PRAY FOR ONE ANOTHER</vt:lpstr>
      <vt:lpstr>PRAYING FOR ONE ANOTHER AS MEMBERS OF ONE ANOTHER</vt:lpstr>
      <vt:lpstr>PRAY FOR ONE ANOTHER THE WAY PAUL DID Colossians 1:9-12</vt:lpstr>
      <vt:lpstr>PRAY FOR ONE ANOTHER THE WAY JESUS DID John 17</vt:lpstr>
      <vt:lpstr>PRAY FOR ONE ANOTHER</vt:lpstr>
      <vt:lpstr>PRAY ABOUT ONE ANOTHER</vt:lpstr>
      <vt:lpstr>PRAYING FOR ONE ANOTHER ISN’T ALWAYS EASY</vt:lpstr>
      <vt:lpstr>WHAT DO YOU THINK?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49</cp:revision>
  <cp:lastPrinted>2020-12-13T08:15:59Z</cp:lastPrinted>
  <dcterms:created xsi:type="dcterms:W3CDTF">2020-06-28T07:20:46Z</dcterms:created>
  <dcterms:modified xsi:type="dcterms:W3CDTF">2021-03-07T07:56:14Z</dcterms:modified>
</cp:coreProperties>
</file>