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37515-0078-4DE4-9934-3DE2B9D23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649" y="298580"/>
            <a:ext cx="9905998" cy="1630557"/>
          </a:xfrm>
        </p:spPr>
        <p:txBody>
          <a:bodyPr/>
          <a:lstStyle/>
          <a:p>
            <a:pPr algn="ctr"/>
            <a:r>
              <a:rPr lang="en-US" dirty="0"/>
              <a:t>Jesus prepared His disciples for what would happen to him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FEBC2-03FC-4F9F-9EDD-45E3BB38C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649" y="1929137"/>
            <a:ext cx="9905999" cy="4359696"/>
          </a:xfrm>
        </p:spPr>
        <p:txBody>
          <a:bodyPr>
            <a:normAutofit/>
          </a:bodyPr>
          <a:lstStyle/>
          <a:p>
            <a:r>
              <a:rPr lang="en-US" sz="3200" dirty="0"/>
              <a:t>Matthew 16:21</a:t>
            </a:r>
          </a:p>
          <a:p>
            <a:r>
              <a:rPr lang="en-US" sz="3200" dirty="0"/>
              <a:t>Matthew 17:22-23</a:t>
            </a:r>
          </a:p>
          <a:p>
            <a:r>
              <a:rPr lang="en-US" sz="3200" dirty="0"/>
              <a:t>Matthew 20:17-19</a:t>
            </a:r>
          </a:p>
          <a:p>
            <a:r>
              <a:rPr lang="en-US" sz="3200" dirty="0"/>
              <a:t>Matthew 26:1-2</a:t>
            </a:r>
          </a:p>
          <a:p>
            <a:endParaRPr lang="en-US" sz="3200" dirty="0"/>
          </a:p>
          <a:p>
            <a:r>
              <a:rPr lang="en-US" sz="3200" dirty="0"/>
              <a:t>How would you treat Jesus if He told you these things?</a:t>
            </a:r>
          </a:p>
        </p:txBody>
      </p:sp>
    </p:spTree>
    <p:extLst>
      <p:ext uri="{BB962C8B-B14F-4D97-AF65-F5344CB8AC3E}">
        <p14:creationId xmlns:p14="http://schemas.microsoft.com/office/powerpoint/2010/main" val="332082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37515-0078-4DE4-9934-3DE2B9D23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650" y="226632"/>
            <a:ext cx="9905998" cy="1478570"/>
          </a:xfrm>
        </p:spPr>
        <p:txBody>
          <a:bodyPr/>
          <a:lstStyle/>
          <a:p>
            <a:pPr algn="ctr"/>
            <a:r>
              <a:rPr lang="en-US" dirty="0"/>
              <a:t>LOOK WHAT THEY SAY NEXT</a:t>
            </a:r>
            <a:br>
              <a:rPr lang="en-US" dirty="0"/>
            </a:br>
            <a:r>
              <a:rPr lang="en-US" cap="none" dirty="0"/>
              <a:t>Matthew</a:t>
            </a:r>
            <a:r>
              <a:rPr lang="en-US" dirty="0"/>
              <a:t> 26:6-13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FEBC2-03FC-4F9F-9EDD-45E3BB38C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649" y="1705202"/>
            <a:ext cx="9905999" cy="4732920"/>
          </a:xfrm>
        </p:spPr>
        <p:txBody>
          <a:bodyPr/>
          <a:lstStyle/>
          <a:p>
            <a:r>
              <a:rPr lang="en-US" sz="3200" dirty="0"/>
              <a:t>A woman anoints Jesus with costly perfume</a:t>
            </a:r>
          </a:p>
          <a:p>
            <a:r>
              <a:rPr lang="en-US" sz="3200" dirty="0"/>
              <a:t>“Why this waste?”</a:t>
            </a:r>
          </a:p>
          <a:p>
            <a:r>
              <a:rPr lang="en-US" sz="3200" dirty="0"/>
              <a:t>The perfume cost 300 denarii.  How much cheaper did it need to be before Jesus was worthy of it?</a:t>
            </a:r>
          </a:p>
          <a:p>
            <a:r>
              <a:rPr lang="en-US" sz="3200" dirty="0"/>
              <a:t>Have we been more like the woman or more like the disciples in the way we value Jesus?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84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7</TotalTime>
  <Words>90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Tw Cen MT</vt:lpstr>
      <vt:lpstr>Circuit</vt:lpstr>
      <vt:lpstr>Jesus prepared His disciples for what would happen to him</vt:lpstr>
      <vt:lpstr>LOOK WHAT THEY SAY NEXT Matthew 26:6-13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prepared His disciples for what would happen to him</dc:title>
  <dc:creator>Jared Hagan</dc:creator>
  <cp:lastModifiedBy>Jared Hagan</cp:lastModifiedBy>
  <cp:revision>1</cp:revision>
  <dcterms:created xsi:type="dcterms:W3CDTF">2021-03-14T09:22:25Z</dcterms:created>
  <dcterms:modified xsi:type="dcterms:W3CDTF">2021-03-14T09:29:49Z</dcterms:modified>
</cp:coreProperties>
</file>