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64" r:id="rId4"/>
    <p:sldId id="276" r:id="rId5"/>
    <p:sldId id="274" r:id="rId6"/>
    <p:sldId id="277" r:id="rId7"/>
    <p:sldId id="279" r:id="rId8"/>
    <p:sldId id="280" r:id="rId9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998677"/>
            <a:ext cx="7772400" cy="286064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CURE TO OUR SNAKE PROBLEM</a:t>
            </a:r>
            <a:br>
              <a:rPr lang="en-US" b="1" dirty="0">
                <a:solidFill>
                  <a:schemeClr val="bg1"/>
                </a:solidFill>
              </a:rPr>
            </a:br>
            <a:br>
              <a:rPr lang="en-US" b="1" dirty="0">
                <a:solidFill>
                  <a:schemeClr val="bg1"/>
                </a:solidFill>
              </a:rPr>
            </a:br>
            <a:r>
              <a:rPr lang="en-US" sz="4900" b="1" dirty="0">
                <a:solidFill>
                  <a:schemeClr val="bg1"/>
                </a:solidFill>
              </a:rPr>
              <a:t>Part 2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SERPENT ENEMY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Genesis 3:1-8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Deceived Eve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Adam and Eve ate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Adam and Eve hid from God</a:t>
            </a:r>
          </a:p>
          <a:p>
            <a:r>
              <a:rPr lang="en-US" dirty="0">
                <a:solidFill>
                  <a:schemeClr val="bg1"/>
                </a:solidFill>
              </a:rPr>
              <a:t>Genesis 3:22-24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God sent Adam and Eve away from His presence and the tree of life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Adam and Eve had lost everything of value</a:t>
            </a:r>
          </a:p>
        </p:txBody>
      </p:sp>
    </p:spTree>
    <p:extLst>
      <p:ext uri="{BB962C8B-B14F-4D97-AF65-F5344CB8AC3E}">
        <p14:creationId xmlns:p14="http://schemas.microsoft.com/office/powerpoint/2010/main" val="12463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SERPENT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STILL OUR ENEMY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He didn’t finish his work in the garden.</a:t>
            </a:r>
          </a:p>
          <a:p>
            <a:r>
              <a:rPr lang="en-US" dirty="0">
                <a:solidFill>
                  <a:schemeClr val="bg1"/>
                </a:solidFill>
              </a:rPr>
              <a:t>Serpent enemy in the New Testament (II Cor. 11:3; Rev. 12:9; 20:2)</a:t>
            </a:r>
          </a:p>
          <a:p>
            <a:r>
              <a:rPr lang="en-US" dirty="0">
                <a:solidFill>
                  <a:schemeClr val="bg1"/>
                </a:solidFill>
              </a:rPr>
              <a:t>“…Your adversary, the devil, prowls around like a roaring lion seeking someone to devour” (I Pet. 5:8-9)</a:t>
            </a:r>
          </a:p>
          <a:p>
            <a:r>
              <a:rPr lang="en-US" dirty="0">
                <a:solidFill>
                  <a:schemeClr val="bg1"/>
                </a:solidFill>
              </a:rPr>
              <a:t>“…the whole world lies in the power of the evil one.” (I John 5:19)</a:t>
            </a:r>
          </a:p>
        </p:txBody>
      </p:sp>
    </p:spTree>
    <p:extLst>
      <p:ext uri="{BB962C8B-B14F-4D97-AF65-F5344CB8AC3E}">
        <p14:creationId xmlns:p14="http://schemas.microsoft.com/office/powerpoint/2010/main" val="176093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SERPENT PROPHECY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“And I will put enmity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Between you and the woman,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And between your seed and her seed;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He shall bruise you on the head,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And you shall bruise him on the heel.”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Genesis 3:15</a:t>
            </a:r>
          </a:p>
        </p:txBody>
      </p:sp>
    </p:spTree>
    <p:extLst>
      <p:ext uri="{BB962C8B-B14F-4D97-AF65-F5344CB8AC3E}">
        <p14:creationId xmlns:p14="http://schemas.microsoft.com/office/powerpoint/2010/main" val="279099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SERPENT AT THE CROSS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Influencing Judas (Lk. 22:3; John 13:2,27)</a:t>
            </a:r>
          </a:p>
          <a:p>
            <a:r>
              <a:rPr lang="en-US" dirty="0">
                <a:solidFill>
                  <a:schemeClr val="bg1"/>
                </a:solidFill>
              </a:rPr>
              <a:t>“the ruler of the world is coming” (John 14:30)</a:t>
            </a:r>
          </a:p>
          <a:p>
            <a:r>
              <a:rPr lang="en-US" dirty="0">
                <a:solidFill>
                  <a:schemeClr val="bg1"/>
                </a:solidFill>
              </a:rPr>
              <a:t>“this hour and the power of darkness are yours” (Lk. 22:53)</a:t>
            </a:r>
          </a:p>
        </p:txBody>
      </p:sp>
    </p:spTree>
    <p:extLst>
      <p:ext uri="{BB962C8B-B14F-4D97-AF65-F5344CB8AC3E}">
        <p14:creationId xmlns:p14="http://schemas.microsoft.com/office/powerpoint/2010/main" val="159544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SERPENT’S DEFEAT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John 12:31 – cast out</a:t>
            </a:r>
          </a:p>
          <a:p>
            <a:r>
              <a:rPr lang="en-US" dirty="0">
                <a:solidFill>
                  <a:schemeClr val="bg1"/>
                </a:solidFill>
              </a:rPr>
              <a:t>I John 3:8 – works destroyed</a:t>
            </a:r>
          </a:p>
          <a:p>
            <a:r>
              <a:rPr lang="en-US" dirty="0">
                <a:solidFill>
                  <a:schemeClr val="bg1"/>
                </a:solidFill>
              </a:rPr>
              <a:t>Hebrews 2:14 – rendered powerless</a:t>
            </a:r>
          </a:p>
        </p:txBody>
      </p:sp>
    </p:spTree>
    <p:extLst>
      <p:ext uri="{BB962C8B-B14F-4D97-AF65-F5344CB8AC3E}">
        <p14:creationId xmlns:p14="http://schemas.microsoft.com/office/powerpoint/2010/main" val="2710373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CROSS WAS AWFUL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Betrayal and denial from friends</a:t>
            </a:r>
          </a:p>
          <a:p>
            <a:r>
              <a:rPr lang="en-US" dirty="0">
                <a:solidFill>
                  <a:schemeClr val="bg1"/>
                </a:solidFill>
              </a:rPr>
              <a:t>Humiliation from a nation (mock trials, false accusations, stripped of His clothes, spat on, etc.)</a:t>
            </a:r>
          </a:p>
          <a:p>
            <a:r>
              <a:rPr lang="en-US" dirty="0">
                <a:solidFill>
                  <a:schemeClr val="bg1"/>
                </a:solidFill>
              </a:rPr>
              <a:t>Excruciating pain (Punched, crown of thorns, scourged, nails in His hands and feet)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That is just a bruised heel in comparison to what happened to Satan</a:t>
            </a:r>
          </a:p>
        </p:txBody>
      </p:sp>
    </p:spTree>
    <p:extLst>
      <p:ext uri="{BB962C8B-B14F-4D97-AF65-F5344CB8AC3E}">
        <p14:creationId xmlns:p14="http://schemas.microsoft.com/office/powerpoint/2010/main" val="2825424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LORD’S SUPPER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Our Lord’s sacrifice</a:t>
            </a:r>
          </a:p>
          <a:p>
            <a:r>
              <a:rPr lang="en-US" dirty="0">
                <a:solidFill>
                  <a:schemeClr val="bg1"/>
                </a:solidFill>
              </a:rPr>
              <a:t>Our enemy’s defeat</a:t>
            </a:r>
          </a:p>
          <a:p>
            <a:r>
              <a:rPr lang="en-US" dirty="0">
                <a:solidFill>
                  <a:schemeClr val="bg1"/>
                </a:solidFill>
              </a:rPr>
              <a:t>Our victory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The cure to our snake problem</a:t>
            </a:r>
          </a:p>
        </p:txBody>
      </p:sp>
    </p:spTree>
    <p:extLst>
      <p:ext uri="{BB962C8B-B14F-4D97-AF65-F5344CB8AC3E}">
        <p14:creationId xmlns:p14="http://schemas.microsoft.com/office/powerpoint/2010/main" val="2744995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1433</TotalTime>
  <Words>309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THE CURE TO OUR SNAKE PROBLEM  Part 2</vt:lpstr>
      <vt:lpstr>THE SERPENT ENEMY</vt:lpstr>
      <vt:lpstr>THE SERPENT STILL OUR ENEMY</vt:lpstr>
      <vt:lpstr>THE SERPENT PROPHECY</vt:lpstr>
      <vt:lpstr>THE SERPENT AT THE CROSS</vt:lpstr>
      <vt:lpstr>THE SERPENT’S DEFEAT</vt:lpstr>
      <vt:lpstr>THE CROSS WAS AWFUL</vt:lpstr>
      <vt:lpstr>THE LORD’S SUPPER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47</cp:revision>
  <cp:lastPrinted>2020-12-13T08:15:59Z</cp:lastPrinted>
  <dcterms:created xsi:type="dcterms:W3CDTF">2020-06-28T07:20:46Z</dcterms:created>
  <dcterms:modified xsi:type="dcterms:W3CDTF">2021-03-07T07:25:12Z</dcterms:modified>
</cp:coreProperties>
</file>