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CC54-A486-407B-A7BF-4303D4C17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698" y="2616316"/>
            <a:ext cx="9001462" cy="1625367"/>
          </a:xfrm>
        </p:spPr>
        <p:txBody>
          <a:bodyPr/>
          <a:lstStyle/>
          <a:p>
            <a:r>
              <a:rPr lang="en-US" dirty="0"/>
              <a:t>IS IT GOOD TO BE CLOSE TO GOD?</a:t>
            </a:r>
          </a:p>
        </p:txBody>
      </p:sp>
    </p:spTree>
    <p:extLst>
      <p:ext uri="{BB962C8B-B14F-4D97-AF65-F5344CB8AC3E}">
        <p14:creationId xmlns:p14="http://schemas.microsoft.com/office/powerpoint/2010/main" val="251883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023D-9E51-42F9-B6FC-BDB3482B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43" y="332765"/>
            <a:ext cx="9287218" cy="883640"/>
          </a:xfrm>
        </p:spPr>
        <p:txBody>
          <a:bodyPr>
            <a:normAutofit/>
          </a:bodyPr>
          <a:lstStyle/>
          <a:p>
            <a:r>
              <a:rPr lang="en-US" sz="4000" dirty="0"/>
              <a:t>Not necessarily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1C569-52CD-4EC3-82FD-540799C0C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342" y="1216405"/>
            <a:ext cx="9287219" cy="4709019"/>
          </a:xfrm>
        </p:spPr>
        <p:txBody>
          <a:bodyPr>
            <a:normAutofit/>
          </a:bodyPr>
          <a:lstStyle/>
          <a:p>
            <a:r>
              <a:rPr lang="en-US" sz="2800" dirty="0"/>
              <a:t>Exodus 33:1-3</a:t>
            </a:r>
          </a:p>
          <a:p>
            <a:r>
              <a:rPr lang="en-US" sz="2800" dirty="0"/>
              <a:t>It wasn’t good for the Philistines (I Sam. 5:7,10-11)</a:t>
            </a:r>
          </a:p>
          <a:p>
            <a:r>
              <a:rPr lang="en-US" sz="2800" dirty="0"/>
              <a:t>It wasn’t good for the layman (Lev. 1:51)</a:t>
            </a:r>
          </a:p>
          <a:p>
            <a:r>
              <a:rPr lang="en-US" sz="2800" dirty="0"/>
              <a:t>It might not be good for the priests (Ex. 19:22; Lev. 10:3)</a:t>
            </a:r>
          </a:p>
        </p:txBody>
      </p:sp>
    </p:spTree>
    <p:extLst>
      <p:ext uri="{BB962C8B-B14F-4D97-AF65-F5344CB8AC3E}">
        <p14:creationId xmlns:p14="http://schemas.microsoft.com/office/powerpoint/2010/main" val="373728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023D-9E51-42F9-B6FC-BDB3482B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43" y="332765"/>
            <a:ext cx="9287218" cy="883640"/>
          </a:xfrm>
        </p:spPr>
        <p:txBody>
          <a:bodyPr>
            <a:normAutofit/>
          </a:bodyPr>
          <a:lstStyle/>
          <a:p>
            <a:r>
              <a:rPr lang="en-US" sz="4000" dirty="0"/>
              <a:t>Not necessarily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1C569-52CD-4EC3-82FD-540799C0C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342" y="1216405"/>
            <a:ext cx="9287219" cy="470901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Those who interacted with God or His angels were often surprised to have survived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Hagar (Gen. 16:13)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Jacob (Gen. 32:30)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Israel (Ex. 20:19)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Gideon (Judg. 6:22-23)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Manoah (Judg. 13:21-23)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Isaiah (Is. 6:5)</a:t>
            </a:r>
          </a:p>
          <a:p>
            <a:r>
              <a:rPr lang="en-US" sz="2800" dirty="0"/>
              <a:t>No wonder Peter asked Jesus to leave him (Lk. 5:8)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6583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023D-9E51-42F9-B6FC-BDB3482B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43" y="332765"/>
            <a:ext cx="9287218" cy="1772872"/>
          </a:xfrm>
        </p:spPr>
        <p:txBody>
          <a:bodyPr>
            <a:noAutofit/>
          </a:bodyPr>
          <a:lstStyle/>
          <a:p>
            <a:r>
              <a:rPr lang="en-US" sz="4400" dirty="0"/>
              <a:t>Israel’s reaction to God’s statement</a:t>
            </a:r>
            <a:br>
              <a:rPr lang="en-US" sz="4400" dirty="0"/>
            </a:br>
            <a:r>
              <a:rPr lang="en-US" sz="4400" dirty="0"/>
              <a:t>(</a:t>
            </a:r>
            <a:r>
              <a:rPr lang="en-US" sz="4400" cap="none" dirty="0"/>
              <a:t>Exodus</a:t>
            </a:r>
            <a:r>
              <a:rPr lang="en-US" sz="4400" dirty="0"/>
              <a:t> 33:4)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1C569-52CD-4EC3-82FD-540799C0C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342" y="2273417"/>
            <a:ext cx="9287219" cy="3900880"/>
          </a:xfrm>
        </p:spPr>
        <p:txBody>
          <a:bodyPr>
            <a:normAutofit/>
          </a:bodyPr>
          <a:lstStyle/>
          <a:p>
            <a:r>
              <a:rPr lang="en-US" sz="2800" dirty="0"/>
              <a:t>Why did they react this way if they were still going to receive the Promised Land?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They were accused of being obstinate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They were told God wasn’t going to come with them</a:t>
            </a:r>
          </a:p>
          <a:p>
            <a:r>
              <a:rPr lang="en-US" sz="2800" dirty="0"/>
              <a:t>How would you react if God offered you heaven, but that He wouldn’t be there with you?</a:t>
            </a:r>
            <a:endParaRPr lang="en-US" sz="2600" dirty="0"/>
          </a:p>
          <a:p>
            <a:endParaRPr lang="en-US" sz="28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7909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023D-9E51-42F9-B6FC-BDB3482B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43" y="332765"/>
            <a:ext cx="9287218" cy="883640"/>
          </a:xfrm>
        </p:spPr>
        <p:txBody>
          <a:bodyPr>
            <a:normAutofit/>
          </a:bodyPr>
          <a:lstStyle/>
          <a:p>
            <a:r>
              <a:rPr lang="en-US" sz="4000" dirty="0"/>
              <a:t>BEING CLOSE TO GOD IS GREAT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1C569-52CD-4EC3-82FD-540799C0C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342" y="1216405"/>
            <a:ext cx="9287219" cy="4709019"/>
          </a:xfrm>
        </p:spPr>
        <p:txBody>
          <a:bodyPr>
            <a:normAutofit/>
          </a:bodyPr>
          <a:lstStyle/>
          <a:p>
            <a:r>
              <a:rPr lang="en-US" sz="2800" dirty="0"/>
              <a:t>It is a tremendous honor (Ex. 33:15-17; Num. 12:6-8; 16:8-10)</a:t>
            </a:r>
          </a:p>
          <a:p>
            <a:r>
              <a:rPr lang="en-US" sz="2800" dirty="0"/>
              <a:t>It is our purpose (Acts 17:27)</a:t>
            </a:r>
          </a:p>
          <a:p>
            <a:r>
              <a:rPr lang="en-US" sz="2800" dirty="0"/>
              <a:t>It is our comfort and triumph (Ps. 46)</a:t>
            </a:r>
          </a:p>
          <a:p>
            <a:r>
              <a:rPr lang="en-US" sz="2800" dirty="0"/>
              <a:t>He is all we need (Phil. 4:13; Mt. 4:2-4; 6:31-33)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7714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023D-9E51-42F9-B6FC-BDB3482B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43" y="332765"/>
            <a:ext cx="9287218" cy="88364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HOW CAN WE CONFIDENTLY </a:t>
            </a:r>
            <a:br>
              <a:rPr lang="en-US" sz="4000" dirty="0"/>
            </a:br>
            <a:r>
              <a:rPr lang="en-US" sz="4000" dirty="0"/>
              <a:t>DRAW NEAR TO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1C569-52CD-4EC3-82FD-540799C0C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342" y="1216405"/>
            <a:ext cx="9287219" cy="4709019"/>
          </a:xfrm>
        </p:spPr>
        <p:txBody>
          <a:bodyPr>
            <a:normAutofit/>
          </a:bodyPr>
          <a:lstStyle/>
          <a:p>
            <a:r>
              <a:rPr lang="en-US" sz="2800" dirty="0"/>
              <a:t>We must approach a merciful, inviting God (Heb. 4:16; John 1:12-13)</a:t>
            </a:r>
          </a:p>
          <a:p>
            <a:r>
              <a:rPr lang="en-US" sz="2800" dirty="0"/>
              <a:t>We must be cleansed (Heb. 10:19,10-14)</a:t>
            </a:r>
          </a:p>
          <a:p>
            <a:r>
              <a:rPr lang="en-US" sz="2800" dirty="0"/>
              <a:t>We must answer the call to holiness (Heb. 10:22; Jam. 4:8-10; 1:21; II Cor. 6:14-7:1)</a:t>
            </a:r>
          </a:p>
          <a:p>
            <a:r>
              <a:rPr lang="en-US" sz="2800" dirty="0"/>
              <a:t>We must maintain our confession of hope without wavering (Heb. 10:23)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5164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023D-9E51-42F9-B6FC-BDB3482B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43" y="332765"/>
            <a:ext cx="9287218" cy="883640"/>
          </a:xfrm>
        </p:spPr>
        <p:txBody>
          <a:bodyPr>
            <a:normAutofit/>
          </a:bodyPr>
          <a:lstStyle/>
          <a:p>
            <a:r>
              <a:rPr lang="en-US" sz="40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1C569-52CD-4EC3-82FD-540799C0C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342" y="1216405"/>
            <a:ext cx="9287219" cy="4709019"/>
          </a:xfrm>
        </p:spPr>
        <p:txBody>
          <a:bodyPr>
            <a:normAutofit/>
          </a:bodyPr>
          <a:lstStyle/>
          <a:p>
            <a:r>
              <a:rPr lang="en-US" sz="2800" dirty="0"/>
              <a:t>Live like you are close to God</a:t>
            </a:r>
          </a:p>
          <a:p>
            <a:r>
              <a:rPr lang="en-US" sz="2800" dirty="0"/>
              <a:t>Rethink the assemblies and Bible studies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0781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CC54-A486-407B-A7BF-4303D4C17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698" y="436228"/>
            <a:ext cx="9001462" cy="6031684"/>
          </a:xfrm>
        </p:spPr>
        <p:txBody>
          <a:bodyPr>
            <a:noAutofit/>
          </a:bodyPr>
          <a:lstStyle/>
          <a:p>
            <a:pPr algn="l"/>
            <a:r>
              <a:rPr lang="en-US" sz="3200" cap="none" dirty="0"/>
              <a:t>Psalm 27:4-6</a:t>
            </a:r>
            <a:br>
              <a:rPr lang="en-US" sz="3200" cap="none" dirty="0"/>
            </a:br>
            <a:r>
              <a:rPr lang="en-US" sz="1800" cap="none" dirty="0"/>
              <a:t> </a:t>
            </a:r>
            <a:br>
              <a:rPr lang="en-US" sz="2400" cap="none" dirty="0"/>
            </a:br>
            <a:r>
              <a:rPr lang="en-US" sz="2400" cap="none" dirty="0"/>
              <a:t>4      One thing I have asked from the LORD, that I 	shall seek:</a:t>
            </a:r>
            <a:br>
              <a:rPr lang="en-US" sz="2400" cap="none" dirty="0"/>
            </a:br>
            <a:r>
              <a:rPr lang="en-US" sz="2400" cap="none" dirty="0"/>
              <a:t>         That I may dwell in the house of the LORD all 	the days of my life,</a:t>
            </a:r>
            <a:br>
              <a:rPr lang="en-US" sz="2400" cap="none" dirty="0"/>
            </a:br>
            <a:r>
              <a:rPr lang="en-US" sz="2400" cap="none" dirty="0"/>
              <a:t>         To behold the beauty of the LORD</a:t>
            </a:r>
            <a:br>
              <a:rPr lang="en-US" sz="2400" cap="none" dirty="0"/>
            </a:br>
            <a:r>
              <a:rPr lang="en-US" sz="2400" cap="none" dirty="0"/>
              <a:t>         And to meditate in His temple.</a:t>
            </a:r>
            <a:br>
              <a:rPr lang="en-US" sz="2400" cap="none" dirty="0"/>
            </a:br>
            <a:r>
              <a:rPr lang="en-US" sz="2400" cap="none" dirty="0"/>
              <a:t>5      For in the day of trouble He will conceal me in 	His tabernacle;</a:t>
            </a:r>
            <a:br>
              <a:rPr lang="en-US" sz="2400" cap="none" dirty="0"/>
            </a:br>
            <a:r>
              <a:rPr lang="en-US" sz="2400" cap="none" dirty="0"/>
              <a:t>         In the secret place of His tent He will hide me;</a:t>
            </a:r>
            <a:br>
              <a:rPr lang="en-US" sz="2400" cap="none" dirty="0"/>
            </a:br>
            <a:r>
              <a:rPr lang="en-US" sz="2400" cap="none" dirty="0"/>
              <a:t>         He will lift me up on a rock.</a:t>
            </a:r>
            <a:br>
              <a:rPr lang="en-US" sz="2400" cap="none" dirty="0"/>
            </a:br>
            <a:r>
              <a:rPr lang="en-US" sz="2400" cap="none" dirty="0"/>
              <a:t>6      And now my head will be lifted up above my 	enemies around me,</a:t>
            </a:r>
            <a:br>
              <a:rPr lang="en-US" sz="2400" cap="none" dirty="0"/>
            </a:br>
            <a:r>
              <a:rPr lang="en-US" sz="2400" cap="none" dirty="0"/>
              <a:t>         And I will offer in His tent sacrifices with shouts 	of joy;</a:t>
            </a:r>
            <a:br>
              <a:rPr lang="en-US" sz="2400" cap="none" dirty="0"/>
            </a:br>
            <a:r>
              <a:rPr lang="en-US" sz="2400" cap="none" dirty="0"/>
              <a:t>         I will sing, yes, I will sing praises to the LORD.</a:t>
            </a:r>
            <a:br>
              <a:rPr lang="en-US" sz="2400" cap="none" dirty="0"/>
            </a:b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374552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21</TotalTime>
  <Words>474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Rockwell</vt:lpstr>
      <vt:lpstr>Wingdings</vt:lpstr>
      <vt:lpstr>Damask</vt:lpstr>
      <vt:lpstr>IS IT GOOD TO BE CLOSE TO GOD?</vt:lpstr>
      <vt:lpstr>Not necessarily</vt:lpstr>
      <vt:lpstr>Not necessarily</vt:lpstr>
      <vt:lpstr>Israel’s reaction to God’s statement (Exodus 33:4)</vt:lpstr>
      <vt:lpstr>BEING CLOSE TO GOD IS GREAT</vt:lpstr>
      <vt:lpstr>HOW CAN WE CONFIDENTLY  DRAW NEAR TO GOD?</vt:lpstr>
      <vt:lpstr>Conclusions</vt:lpstr>
      <vt:lpstr>Psalm 27:4-6   4      One thing I have asked from the LORD, that I  shall seek:          That I may dwell in the house of the LORD all  the days of my life,          To behold the beauty of the LORD          And to meditate in His temple. 5      For in the day of trouble He will conceal me in  His tabernacle;          In the secret place of His tent He will hide me;          He will lift me up on a rock. 6      And now my head will be lifted up above my  enemies around me,          And I will offer in His tent sacrifices with shouts  of joy;          I will sing, yes, I will sing praises to the LORD.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GOOD TO BE CLOSE TO GOD?</dc:title>
  <dc:creator>Jared Hagan</dc:creator>
  <cp:lastModifiedBy>Jared Hagan</cp:lastModifiedBy>
  <cp:revision>3</cp:revision>
  <dcterms:created xsi:type="dcterms:W3CDTF">2021-03-14T09:00:10Z</dcterms:created>
  <dcterms:modified xsi:type="dcterms:W3CDTF">2021-03-14T09:21:15Z</dcterms:modified>
</cp:coreProperties>
</file>