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81" r:id="rId4"/>
    <p:sldId id="264" r:id="rId5"/>
    <p:sldId id="283" r:id="rId6"/>
    <p:sldId id="284" r:id="rId7"/>
    <p:sldId id="285" r:id="rId8"/>
    <p:sldId id="282" r:id="rId9"/>
    <p:sldId id="286" r:id="rId10"/>
    <p:sldId id="287" r:id="rId11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1030"/>
            </a:gs>
            <a:gs pos="38000">
              <a:srgbClr val="002060"/>
            </a:gs>
            <a:gs pos="65000">
              <a:srgbClr val="002060"/>
            </a:gs>
            <a:gs pos="87000">
              <a:srgbClr val="001030"/>
            </a:gs>
            <a:gs pos="100000">
              <a:schemeClr val="bg1">
                <a:lumMod val="95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6F04-A72E-46D0-8254-54B317577A22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998677"/>
            <a:ext cx="7772400" cy="286064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WITNESSES AGAINST US</a:t>
            </a:r>
            <a:br>
              <a:rPr lang="en-US" b="1" dirty="0">
                <a:solidFill>
                  <a:schemeClr val="bg1"/>
                </a:solidFill>
              </a:rPr>
            </a:br>
            <a:br>
              <a:rPr lang="en-US" b="1" dirty="0">
                <a:solidFill>
                  <a:schemeClr val="bg1"/>
                </a:solidFill>
              </a:rPr>
            </a:br>
            <a:r>
              <a:rPr lang="en-US" sz="4900" b="1" dirty="0">
                <a:solidFill>
                  <a:schemeClr val="bg1"/>
                </a:solidFill>
              </a:rPr>
              <a:t>James 5:1-6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198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998677"/>
            <a:ext cx="7772400" cy="286064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What if your things and the people around you were called as witnesses? </a:t>
            </a:r>
            <a:br>
              <a:rPr lang="en-US" b="1" dirty="0">
                <a:solidFill>
                  <a:schemeClr val="bg1"/>
                </a:solidFill>
              </a:rPr>
            </a:b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What would they say?</a:t>
            </a:r>
          </a:p>
        </p:txBody>
      </p:sp>
    </p:spTree>
    <p:extLst>
      <p:ext uri="{BB962C8B-B14F-4D97-AF65-F5344CB8AC3E}">
        <p14:creationId xmlns:p14="http://schemas.microsoft.com/office/powerpoint/2010/main" val="1295328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UNUSUAL WITNESSES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7886700" cy="4784391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Blood of Abel (Gen. 4:8-10; Heb. 11:4; 12:24)</a:t>
            </a:r>
          </a:p>
          <a:p>
            <a:r>
              <a:rPr lang="en-US" sz="3200" dirty="0">
                <a:solidFill>
                  <a:schemeClr val="bg1"/>
                </a:solidFill>
              </a:rPr>
              <a:t>Rocks (Josh. 24:27; Hab. 2:9-11; Lk. 19:40)</a:t>
            </a:r>
          </a:p>
          <a:p>
            <a:r>
              <a:rPr lang="en-US" sz="3200" dirty="0">
                <a:solidFill>
                  <a:schemeClr val="bg1"/>
                </a:solidFill>
              </a:rPr>
              <a:t>Three witnesses against the rich* (Jam. 5:1-6)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3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WITNESS OF RUSTY WEALTH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Jam. 5:2-3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0686"/>
            <a:ext cx="7886700" cy="4566277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Witness of wealth – misplaced affection (Mt. 6:19-21; Lk. 12:15-21)</a:t>
            </a:r>
          </a:p>
          <a:p>
            <a:r>
              <a:rPr lang="en-US" sz="2800" dirty="0">
                <a:solidFill>
                  <a:schemeClr val="bg1"/>
                </a:solidFill>
              </a:rPr>
              <a:t>Witness of rust – hoarded, unused wealth (I Tim. 6:17-19)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Be on guard against every form of greed (Lk. 12:15)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A life of luxury isn’t a successful life (Jam. 5:5; I Tim. 6:19; Lk. 16:19-31)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If my things could talk, what would they say about me?</a:t>
            </a:r>
          </a:p>
          <a:p>
            <a:endParaRPr lang="en-US" sz="2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87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THE WITNESS OF OTHER PEOPLE’S STUFF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(Jam. 5:4)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7886700" cy="478439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Similar to </a:t>
            </a:r>
            <a:r>
              <a:rPr lang="en-US" dirty="0" err="1">
                <a:solidFill>
                  <a:schemeClr val="bg1"/>
                </a:solidFill>
              </a:rPr>
              <a:t>Achan’s</a:t>
            </a:r>
            <a:r>
              <a:rPr lang="en-US" dirty="0">
                <a:solidFill>
                  <a:schemeClr val="bg1"/>
                </a:solidFill>
              </a:rPr>
              <a:t> forbidden treasure (Josh. 7:20-22)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93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THE WITNESS OF OTHER PEOPLE’S STUFF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(Jam. 5:4)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7886700" cy="47843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Lev. 19:13 – “…the wages of a hired man are not to remain with you all night until morning.”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Deut. 24:14-15 – “…you shall give him his wages on his day before the sun sets, for he is poor and sets his heart on it…”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Job. 31:38-39 – “if my land cries out against me, and its furrows weep together; if I have eaten its fruit without money, or have caused its owners to lose their lives”</a:t>
            </a:r>
          </a:p>
        </p:txBody>
      </p:sp>
    </p:spTree>
    <p:extLst>
      <p:ext uri="{BB962C8B-B14F-4D97-AF65-F5344CB8AC3E}">
        <p14:creationId xmlns:p14="http://schemas.microsoft.com/office/powerpoint/2010/main" val="94863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THE WITNESS OF OTHER PEOPLE’S STUFF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(Jam. 5:4)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7886700" cy="478439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Jer. 22:13 – “woe to him who builds his house without righteousness and his upper rooms without justice, </a:t>
            </a:r>
            <a:r>
              <a:rPr lang="en-US" dirty="0">
                <a:solidFill>
                  <a:srgbClr val="FFFF00"/>
                </a:solidFill>
              </a:rPr>
              <a:t>who uses his neighbor’s services without pay and does not give him his wages</a:t>
            </a:r>
            <a:r>
              <a:rPr lang="en-US" dirty="0">
                <a:solidFill>
                  <a:schemeClr val="bg1"/>
                </a:solidFill>
              </a:rPr>
              <a:t>”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Hab. 2:9-11 – “Woe to him who gets evil gain for his house to put his nest on high, to be delivered from the hand of calamity!  You have devised a shameful thing for your house by cutting off many peoples; so you are sinning against yourself.  Surely the stone will cry out from the wall, and the rafter will answer it from the framework.”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Mal. 3:5 – “’Then I will draw near to you for judgment; and I will be a swift witness against the sorcerers and against the adulterers and against those who swear falsely, </a:t>
            </a:r>
            <a:r>
              <a:rPr lang="en-US" dirty="0">
                <a:solidFill>
                  <a:srgbClr val="FFFF00"/>
                </a:solidFill>
              </a:rPr>
              <a:t>and against those who oppress the wage earner in his wages</a:t>
            </a:r>
            <a:r>
              <a:rPr lang="en-US" dirty="0">
                <a:solidFill>
                  <a:schemeClr val="bg1"/>
                </a:solidFill>
              </a:rPr>
              <a:t>, the widow and the orphan, and those who turn aside the alien and do not fear Me,’ says the Lord of hosts.”</a:t>
            </a:r>
          </a:p>
        </p:txBody>
      </p:sp>
    </p:spTree>
    <p:extLst>
      <p:ext uri="{BB962C8B-B14F-4D97-AF65-F5344CB8AC3E}">
        <p14:creationId xmlns:p14="http://schemas.microsoft.com/office/powerpoint/2010/main" val="3540539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THE WITNESS OF OTHER PEOPLE’S STUFF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(Jam. 5:4)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7886700" cy="478439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What about if we don’t give the taxes that are due? (Rom. 13:7)</a:t>
            </a:r>
          </a:p>
          <a:p>
            <a:r>
              <a:rPr lang="en-US" dirty="0">
                <a:solidFill>
                  <a:schemeClr val="bg1"/>
                </a:solidFill>
              </a:rPr>
              <a:t>What if we keep back something that we have dedicated to God?  (Mal. 3:8-9)</a:t>
            </a:r>
          </a:p>
          <a:p>
            <a:r>
              <a:rPr lang="en-US" dirty="0">
                <a:solidFill>
                  <a:schemeClr val="bg1"/>
                </a:solidFill>
              </a:rPr>
              <a:t>If we possess something that isn’t ours to possess, isn’t it crying out against us as a witness?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552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3783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WITNESS OF OTHERS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CRYING OUT AGAINST US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(Jam. 5:4)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96580"/>
            <a:ext cx="7886700" cy="418038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Exodus 22:21-24,27</a:t>
            </a:r>
          </a:p>
          <a:p>
            <a:r>
              <a:rPr lang="en-US" dirty="0">
                <a:solidFill>
                  <a:schemeClr val="bg1"/>
                </a:solidFill>
              </a:rPr>
              <a:t>Exodus 2:23-24; 3:9 – look what happened to Egypt</a:t>
            </a:r>
          </a:p>
          <a:p>
            <a:r>
              <a:rPr lang="en-US" dirty="0">
                <a:solidFill>
                  <a:schemeClr val="bg1"/>
                </a:solidFill>
              </a:rPr>
              <a:t>Deut. 24:13,15</a:t>
            </a:r>
          </a:p>
          <a:p>
            <a:r>
              <a:rPr lang="en-US" dirty="0">
                <a:solidFill>
                  <a:schemeClr val="bg1"/>
                </a:solidFill>
              </a:rPr>
              <a:t>Psalm 9:12 – “For He who requires blood remembers them; He does not forget the cry of the afflicted.”</a:t>
            </a:r>
          </a:p>
          <a:p>
            <a:r>
              <a:rPr lang="en-US" b="1" dirty="0">
                <a:solidFill>
                  <a:schemeClr val="bg1"/>
                </a:solidFill>
              </a:rPr>
              <a:t>Luke 18:7</a:t>
            </a:r>
          </a:p>
        </p:txBody>
      </p:sp>
    </p:spTree>
    <p:extLst>
      <p:ext uri="{BB962C8B-B14F-4D97-AF65-F5344CB8AC3E}">
        <p14:creationId xmlns:p14="http://schemas.microsoft.com/office/powerpoint/2010/main" val="392228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3783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WITNESS OF OTHERS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CRYING OUT AGAINST US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(Jam. 5:4)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96580"/>
            <a:ext cx="7886700" cy="418038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What if your wife cries out against you?  (I Pet. 3:7)</a:t>
            </a:r>
          </a:p>
          <a:p>
            <a:r>
              <a:rPr lang="en-US" dirty="0">
                <a:solidFill>
                  <a:schemeClr val="bg1"/>
                </a:solidFill>
              </a:rPr>
              <a:t>What if it is your brother crying out against you?  (Mt. 5:23-24)</a:t>
            </a:r>
          </a:p>
          <a:p>
            <a:r>
              <a:rPr lang="en-US" dirty="0">
                <a:solidFill>
                  <a:schemeClr val="bg1"/>
                </a:solidFill>
              </a:rPr>
              <a:t>Wouldn’t you rather the people be blessing you? (Ruth 2:10-12)</a:t>
            </a:r>
          </a:p>
        </p:txBody>
      </p:sp>
    </p:spTree>
    <p:extLst>
      <p:ext uri="{BB962C8B-B14F-4D97-AF65-F5344CB8AC3E}">
        <p14:creationId xmlns:p14="http://schemas.microsoft.com/office/powerpoint/2010/main" val="220263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1301</TotalTime>
  <Words>653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WITNESSES AGAINST US  James 5:1-6</vt:lpstr>
      <vt:lpstr>UNUSUAL WITNESSES</vt:lpstr>
      <vt:lpstr>THE WITNESS OF RUSTY WEALTH Jam. 5:2-3</vt:lpstr>
      <vt:lpstr>THE WITNESS OF OTHER PEOPLE’S STUFF (Jam. 5:4)</vt:lpstr>
      <vt:lpstr>THE WITNESS OF OTHER PEOPLE’S STUFF (Jam. 5:4)</vt:lpstr>
      <vt:lpstr>THE WITNESS OF OTHER PEOPLE’S STUFF (Jam. 5:4)</vt:lpstr>
      <vt:lpstr>THE WITNESS OF OTHER PEOPLE’S STUFF (Jam. 5:4)</vt:lpstr>
      <vt:lpstr>THE WITNESS OF OTHERS  CRYING OUT AGAINST US (Jam. 5:4)</vt:lpstr>
      <vt:lpstr>THE WITNESS OF OTHERS  CRYING OUT AGAINST US (Jam. 5:4)</vt:lpstr>
      <vt:lpstr>What if your things and the people around you were called as witnesses?   What would they say?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RESPONSE TO DIFFICULT TIMES</dc:title>
  <dc:creator>Jared Hagan</dc:creator>
  <cp:lastModifiedBy>Jared Hagan</cp:lastModifiedBy>
  <cp:revision>51</cp:revision>
  <cp:lastPrinted>2021-02-21T09:13:55Z</cp:lastPrinted>
  <dcterms:created xsi:type="dcterms:W3CDTF">2020-06-28T07:20:46Z</dcterms:created>
  <dcterms:modified xsi:type="dcterms:W3CDTF">2021-02-21T09:39:40Z</dcterms:modified>
</cp:coreProperties>
</file>