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88" r:id="rId4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9D8EB5-0475-4F31-8A28-0B15C4D5EF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446" y="-81560"/>
            <a:ext cx="2709643" cy="70102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9473" y="1998677"/>
            <a:ext cx="7772400" cy="286064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CURE TO OUR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SNAKE PROBLEM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b="1" dirty="0">
                <a:solidFill>
                  <a:schemeClr val="bg1"/>
                </a:solidFill>
              </a:rPr>
            </a:br>
            <a:r>
              <a:rPr lang="en-US" sz="4900" b="1" dirty="0">
                <a:solidFill>
                  <a:schemeClr val="bg1"/>
                </a:solidFill>
              </a:rPr>
              <a:t>Part 1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BEE028-C6D2-49EC-A527-9CFDB3379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950" y="-67113"/>
            <a:ext cx="2702038" cy="69880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7188" y="365126"/>
            <a:ext cx="6678161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Numbers 21:4-9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4634" y="1392572"/>
            <a:ext cx="6560715" cy="478439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Sin – The people complained because they were tired of the journey (4-5)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Punishment – God sent fiery serpents.  Many people died (6)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Solution – Moses made a bronze serpent on a standard.  Anyone who looked at it after being bitten would live (7-9)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BEE028-C6D2-49EC-A527-9CFDB3379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112" y="-20609"/>
            <a:ext cx="2676088" cy="69209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7188" y="365126"/>
            <a:ext cx="6678161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OUR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4634" y="1392572"/>
            <a:ext cx="6560715" cy="478439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Sin – Everyone has (Rom. 3:23)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Punishment – Eternal (Mt. 25:46)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Solution – Jesus was lifted up (John 3:14-15; 8:28; 12:32-33; 19:18)  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rgbClr val="FFFF00"/>
                </a:solidFill>
              </a:rPr>
              <a:t>We remember Jesus 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FFFF00"/>
                </a:solidFill>
              </a:rPr>
              <a:t>He was lifted up so that we could be healed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02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1322</TotalTime>
  <Words>113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THE CURE TO OUR  SNAKE PROBLEM  Part 1</vt:lpstr>
      <vt:lpstr>Numbers 21:4-9</vt:lpstr>
      <vt:lpstr>OUR 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53</cp:revision>
  <cp:lastPrinted>2021-02-21T09:13:55Z</cp:lastPrinted>
  <dcterms:created xsi:type="dcterms:W3CDTF">2020-06-28T07:20:46Z</dcterms:created>
  <dcterms:modified xsi:type="dcterms:W3CDTF">2021-02-28T08:24:09Z</dcterms:modified>
</cp:coreProperties>
</file>