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81" r:id="rId3"/>
    <p:sldId id="264" r:id="rId4"/>
    <p:sldId id="282" r:id="rId5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DAY OF ATONEMENT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Leviticus 16</a:t>
            </a:r>
          </a:p>
          <a:p>
            <a:r>
              <a:rPr lang="en-US" sz="3200" dirty="0">
                <a:solidFill>
                  <a:schemeClr val="bg1"/>
                </a:solidFill>
              </a:rPr>
              <a:t>Leviticus 23:26-32</a:t>
            </a:r>
          </a:p>
          <a:p>
            <a:r>
              <a:rPr lang="en-US" sz="3200" dirty="0">
                <a:solidFill>
                  <a:schemeClr val="bg1"/>
                </a:solidFill>
              </a:rPr>
              <a:t>Numbers 29:7-11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one day of the year the high priest would bring a sin offering into the Most Holy Place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SCAPEGOAT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Leviticus 16:5-10,20-22,26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Picked to </a:t>
            </a:r>
            <a:r>
              <a:rPr lang="en-US" sz="2800" i="1" dirty="0">
                <a:solidFill>
                  <a:schemeClr val="bg1"/>
                </a:solidFill>
              </a:rPr>
              <a:t>escape (8)</a:t>
            </a:r>
          </a:p>
          <a:p>
            <a:r>
              <a:rPr lang="en-US" dirty="0">
                <a:solidFill>
                  <a:schemeClr val="bg1"/>
                </a:solidFill>
              </a:rPr>
              <a:t>All of the sins of all of the people are confessed onto the goat (21)</a:t>
            </a:r>
          </a:p>
          <a:p>
            <a:r>
              <a:rPr lang="en-US" sz="2800" dirty="0">
                <a:solidFill>
                  <a:schemeClr val="bg1"/>
                </a:solidFill>
              </a:rPr>
              <a:t>The goat bears the people’s iniquities (22)</a:t>
            </a:r>
          </a:p>
          <a:p>
            <a:r>
              <a:rPr lang="en-US" dirty="0">
                <a:solidFill>
                  <a:schemeClr val="bg1"/>
                </a:solidFill>
              </a:rPr>
              <a:t>The goat is sent into the wilderness (22)</a:t>
            </a:r>
          </a:p>
          <a:p>
            <a:r>
              <a:rPr lang="en-US" sz="2800" dirty="0">
                <a:solidFill>
                  <a:schemeClr val="bg1"/>
                </a:solidFill>
              </a:rPr>
              <a:t>The man who released the goat had to cleanse himself (26)</a:t>
            </a:r>
          </a:p>
          <a:p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7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JESUS AS THE ATONEMENT SACRIFICE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Like the sacrificed goat, Jesus’ blood is brought to the Most Holy Place (Heb. 9:6-14; 23-26)</a:t>
            </a:r>
          </a:p>
          <a:p>
            <a:r>
              <a:rPr lang="en-US" dirty="0">
                <a:solidFill>
                  <a:schemeClr val="bg1"/>
                </a:solidFill>
              </a:rPr>
              <a:t>Like the scapegoat, Jesus bore our sins (Heb. 9:28; I Pet. 2:24; Is. 53:6,11,12)</a:t>
            </a:r>
          </a:p>
        </p:txBody>
      </p:sp>
    </p:spTree>
    <p:extLst>
      <p:ext uri="{BB962C8B-B14F-4D97-AF65-F5344CB8AC3E}">
        <p14:creationId xmlns:p14="http://schemas.microsoft.com/office/powerpoint/2010/main" val="176093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BUT THERE ARE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goat didn’t really take away the sins of the people (Heb. 10:1-4); Jesus did (Heb. 10:12,14).</a:t>
            </a:r>
          </a:p>
          <a:p>
            <a:r>
              <a:rPr lang="en-US" dirty="0">
                <a:solidFill>
                  <a:schemeClr val="bg1"/>
                </a:solidFill>
              </a:rPr>
              <a:t>The Israelites wanted nothing to do with the scapegoat.  Jesus bore our sins but remained pure and holy.  We want everything to do with Him.</a:t>
            </a:r>
          </a:p>
        </p:txBody>
      </p:sp>
    </p:spTree>
    <p:extLst>
      <p:ext uri="{BB962C8B-B14F-4D97-AF65-F5344CB8AC3E}">
        <p14:creationId xmlns:p14="http://schemas.microsoft.com/office/powerpoint/2010/main" val="392228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1276</TotalTime>
  <Words>193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DAY OF ATONEMENT</vt:lpstr>
      <vt:lpstr>THE SCAPEGOAT Leviticus 16:5-10,20-22,26</vt:lpstr>
      <vt:lpstr>JESUS AS THE ATONEMENT SACRIFICE</vt:lpstr>
      <vt:lpstr>BUT THERE ARE DIFFERENCES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48</cp:revision>
  <cp:lastPrinted>2021-02-21T09:13:55Z</cp:lastPrinted>
  <dcterms:created xsi:type="dcterms:W3CDTF">2020-06-28T07:20:46Z</dcterms:created>
  <dcterms:modified xsi:type="dcterms:W3CDTF">2021-02-21T09:14:50Z</dcterms:modified>
</cp:coreProperties>
</file>