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81" r:id="rId3"/>
    <p:sldId id="264" r:id="rId4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5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4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5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3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0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1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5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2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7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0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1030"/>
            </a:gs>
            <a:gs pos="38000">
              <a:srgbClr val="002060"/>
            </a:gs>
            <a:gs pos="65000">
              <a:srgbClr val="002060"/>
            </a:gs>
            <a:gs pos="87000">
              <a:srgbClr val="001030"/>
            </a:gs>
            <a:gs pos="100000">
              <a:schemeClr val="bg1">
                <a:lumMod val="95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F6F04-A72E-46D0-8254-54B317577A22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PILING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2572"/>
            <a:ext cx="7886700" cy="4784391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Years (Num. 14:34; II Chron. 36:20-21… Lev. 25:3-6; 26:34-35,43)</a:t>
            </a:r>
          </a:p>
          <a:p>
            <a:r>
              <a:rPr lang="en-US" sz="3200" dirty="0">
                <a:solidFill>
                  <a:schemeClr val="bg1"/>
                </a:solidFill>
              </a:rPr>
              <a:t>Sacrifices (Lev. 4:13-15; 4:27-35)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Who could afford to sin?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Think about how public sin became</a:t>
            </a:r>
          </a:p>
        </p:txBody>
      </p:sp>
    </p:spTree>
    <p:extLst>
      <p:ext uri="{BB962C8B-B14F-4D97-AF65-F5344CB8AC3E}">
        <p14:creationId xmlns:p14="http://schemas.microsoft.com/office/powerpoint/2010/main" val="12463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What if our sins piled up today?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2572"/>
            <a:ext cx="7886700" cy="4784391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How many cups and pieces of bread would you need?</a:t>
            </a:r>
          </a:p>
          <a:p>
            <a:r>
              <a:rPr lang="en-US" sz="3200" dirty="0">
                <a:solidFill>
                  <a:schemeClr val="bg1"/>
                </a:solidFill>
              </a:rPr>
              <a:t>Each cup and piece of bread would not just represent one sin, it would also represent another time that Jesus had to die.  </a:t>
            </a:r>
            <a:r>
              <a:rPr lang="en-US" sz="3200" dirty="0">
                <a:solidFill>
                  <a:srgbClr val="FFFF00"/>
                </a:solidFill>
              </a:rPr>
              <a:t>How many times would He have to die just for your sake?</a:t>
            </a:r>
          </a:p>
          <a:p>
            <a:r>
              <a:rPr lang="en-US" sz="3200" dirty="0">
                <a:solidFill>
                  <a:schemeClr val="bg1"/>
                </a:solidFill>
              </a:rPr>
              <a:t>Hebrews 9:25-26 – often since the foundation of the world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87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OUR SACRIFICE IS NOT LIKE THEIRS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2572"/>
            <a:ext cx="7886700" cy="478439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Once for all (Heb. 10:10-14)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Once for all of your sins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Once for all of our sins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Once for all sins for all time</a:t>
            </a:r>
          </a:p>
          <a:p>
            <a:r>
              <a:rPr lang="en-US" dirty="0">
                <a:solidFill>
                  <a:schemeClr val="bg1"/>
                </a:solidFill>
              </a:rPr>
              <a:t>The Lord’s Supper is not a time where our sins are piled up for all to see and our stomachs are filled to bursting.  This is a time when we are reminded that one sacrifice took all our sins away (Heb. 10:15-17).</a:t>
            </a:r>
          </a:p>
        </p:txBody>
      </p:sp>
    </p:spTree>
    <p:extLst>
      <p:ext uri="{BB962C8B-B14F-4D97-AF65-F5344CB8AC3E}">
        <p14:creationId xmlns:p14="http://schemas.microsoft.com/office/powerpoint/2010/main" val="1760934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1263</TotalTime>
  <Words>185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PILING UP</vt:lpstr>
      <vt:lpstr>What if our sins piled up today?</vt:lpstr>
      <vt:lpstr>OUR SACRIFICE IS NOT LIKE THEIRS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 RESPONSE TO DIFFICULT TIMES</dc:title>
  <dc:creator>Jared Hagan</dc:creator>
  <cp:lastModifiedBy>Jared Hagan</cp:lastModifiedBy>
  <cp:revision>45</cp:revision>
  <cp:lastPrinted>2021-02-14T08:28:27Z</cp:lastPrinted>
  <dcterms:created xsi:type="dcterms:W3CDTF">2020-06-28T07:20:46Z</dcterms:created>
  <dcterms:modified xsi:type="dcterms:W3CDTF">2021-02-14T08:29:54Z</dcterms:modified>
</cp:coreProperties>
</file>