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92" r:id="rId3"/>
    <p:sldId id="293" r:id="rId4"/>
    <p:sldId id="264" r:id="rId5"/>
    <p:sldId id="277" r:id="rId6"/>
    <p:sldId id="294" r:id="rId7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5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4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5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0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1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5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1030"/>
            </a:gs>
            <a:gs pos="38000">
              <a:srgbClr val="002060"/>
            </a:gs>
            <a:gs pos="65000">
              <a:srgbClr val="002060"/>
            </a:gs>
            <a:gs pos="87000">
              <a:srgbClr val="001030"/>
            </a:gs>
            <a:gs pos="100000">
              <a:schemeClr val="bg1">
                <a:lumMod val="95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F6F04-A72E-46D0-8254-54B317577A22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5501F-F653-42B8-88A6-896A7050FF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505330"/>
            <a:ext cx="7772400" cy="184734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RETURN FROM CAPTIVITY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81F4E2-B05F-4D54-A298-548C4EC935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499660"/>
            <a:ext cx="6858000" cy="16557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641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5501F-F653-42B8-88A6-896A7050FF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5579" y="539277"/>
            <a:ext cx="3156358" cy="558463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Captives in Babylon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81F4E2-B05F-4D54-A298-548C4EC935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5928" y="4491271"/>
            <a:ext cx="2635192" cy="52322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TEMPLE REBUILT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BBC791-C44E-4E44-98A6-2DAA39C75CBA}"/>
              </a:ext>
            </a:extLst>
          </p:cNvPr>
          <p:cNvSpPr txBox="1"/>
          <p:nvPr/>
        </p:nvSpPr>
        <p:spPr>
          <a:xfrm>
            <a:off x="0" y="2843868"/>
            <a:ext cx="1845579" cy="95410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Kingdom of Judah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38B602E-A892-40A3-869F-6E4465CF5ADD}"/>
              </a:ext>
            </a:extLst>
          </p:cNvPr>
          <p:cNvCxnSpPr>
            <a:cxnSpLocks/>
          </p:cNvCxnSpPr>
          <p:nvPr/>
        </p:nvCxnSpPr>
        <p:spPr>
          <a:xfrm flipV="1">
            <a:off x="1845579" y="1115127"/>
            <a:ext cx="0" cy="1728741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9FE9A9E-5138-40B6-B426-E6D4189CDD64}"/>
              </a:ext>
            </a:extLst>
          </p:cNvPr>
          <p:cNvCxnSpPr>
            <a:cxnSpLocks/>
          </p:cNvCxnSpPr>
          <p:nvPr/>
        </p:nvCxnSpPr>
        <p:spPr>
          <a:xfrm>
            <a:off x="3583498" y="1115127"/>
            <a:ext cx="820722" cy="1655792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B7258D9-01BC-410D-B517-791171AA8812}"/>
              </a:ext>
            </a:extLst>
          </p:cNvPr>
          <p:cNvCxnSpPr>
            <a:cxnSpLocks/>
          </p:cNvCxnSpPr>
          <p:nvPr/>
        </p:nvCxnSpPr>
        <p:spPr>
          <a:xfrm>
            <a:off x="4148356" y="1115127"/>
            <a:ext cx="1648436" cy="1586128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0B66748-3C16-4108-9E5D-B9677EFB43E3}"/>
              </a:ext>
            </a:extLst>
          </p:cNvPr>
          <p:cNvCxnSpPr>
            <a:cxnSpLocks/>
          </p:cNvCxnSpPr>
          <p:nvPr/>
        </p:nvCxnSpPr>
        <p:spPr>
          <a:xfrm>
            <a:off x="4572000" y="1115127"/>
            <a:ext cx="2441196" cy="1655792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DDBFE5AA-F52C-4FE8-ABC3-F31822CE05DF}"/>
              </a:ext>
            </a:extLst>
          </p:cNvPr>
          <p:cNvSpPr txBox="1"/>
          <p:nvPr/>
        </p:nvSpPr>
        <p:spPr>
          <a:xfrm>
            <a:off x="4404220" y="2820411"/>
            <a:ext cx="4160940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RESTORING THE KINGDOM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9206C79-C724-4206-9DE9-1395061F0023}"/>
              </a:ext>
            </a:extLst>
          </p:cNvPr>
          <p:cNvSpPr txBox="1"/>
          <p:nvPr/>
        </p:nvSpPr>
        <p:spPr>
          <a:xfrm rot="3830341">
            <a:off x="3194809" y="1922182"/>
            <a:ext cx="1342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Zerubabbel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BA2B23-1751-4EBC-865C-717F7DFA9CBD}"/>
              </a:ext>
            </a:extLst>
          </p:cNvPr>
          <p:cNvSpPr txBox="1"/>
          <p:nvPr/>
        </p:nvSpPr>
        <p:spPr>
          <a:xfrm rot="2823109">
            <a:off x="4586873" y="1825885"/>
            <a:ext cx="574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Ezra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488B2C4-F5E6-4FD1-9CD6-B927FB74CCE3}"/>
              </a:ext>
            </a:extLst>
          </p:cNvPr>
          <p:cNvSpPr txBox="1"/>
          <p:nvPr/>
        </p:nvSpPr>
        <p:spPr>
          <a:xfrm rot="2102872">
            <a:off x="5357727" y="1609910"/>
            <a:ext cx="11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Nehemiah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E09F1E7-2C2D-4DEC-B73A-7AFE4199EE4D}"/>
              </a:ext>
            </a:extLst>
          </p:cNvPr>
          <p:cNvCxnSpPr>
            <a:cxnSpLocks/>
          </p:cNvCxnSpPr>
          <p:nvPr/>
        </p:nvCxnSpPr>
        <p:spPr>
          <a:xfrm flipV="1">
            <a:off x="5521355" y="3343632"/>
            <a:ext cx="0" cy="1010254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613CB8A-D622-4838-AAC5-108ED06408FE}"/>
              </a:ext>
            </a:extLst>
          </p:cNvPr>
          <p:cNvCxnSpPr>
            <a:cxnSpLocks/>
          </p:cNvCxnSpPr>
          <p:nvPr/>
        </p:nvCxnSpPr>
        <p:spPr>
          <a:xfrm flipV="1">
            <a:off x="4700632" y="3343632"/>
            <a:ext cx="0" cy="1010254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546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19" grpId="0" animBg="1"/>
      <p:bldP spid="20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5501F-F653-42B8-88A6-896A7050FF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5579" y="539277"/>
            <a:ext cx="3156358" cy="558463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Captives at home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BBC791-C44E-4E44-98A6-2DAA39C75CBA}"/>
              </a:ext>
            </a:extLst>
          </p:cNvPr>
          <p:cNvSpPr txBox="1"/>
          <p:nvPr/>
        </p:nvSpPr>
        <p:spPr>
          <a:xfrm>
            <a:off x="0" y="2843868"/>
            <a:ext cx="1845579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prstClr val="white"/>
                </a:solidFill>
                <a:latin typeface="Calibri" panose="020F0502020204030204"/>
              </a:rPr>
              <a:t>Northside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38B602E-A892-40A3-869F-6E4465CF5ADD}"/>
              </a:ext>
            </a:extLst>
          </p:cNvPr>
          <p:cNvCxnSpPr>
            <a:cxnSpLocks/>
          </p:cNvCxnSpPr>
          <p:nvPr/>
        </p:nvCxnSpPr>
        <p:spPr>
          <a:xfrm flipV="1">
            <a:off x="1845579" y="1115127"/>
            <a:ext cx="0" cy="1728741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9FE9A9E-5138-40B6-B426-E6D4189CDD64}"/>
              </a:ext>
            </a:extLst>
          </p:cNvPr>
          <p:cNvCxnSpPr>
            <a:cxnSpLocks/>
          </p:cNvCxnSpPr>
          <p:nvPr/>
        </p:nvCxnSpPr>
        <p:spPr>
          <a:xfrm>
            <a:off x="3583498" y="1115127"/>
            <a:ext cx="820722" cy="1655792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B7258D9-01BC-410D-B517-791171AA8812}"/>
              </a:ext>
            </a:extLst>
          </p:cNvPr>
          <p:cNvCxnSpPr>
            <a:cxnSpLocks/>
          </p:cNvCxnSpPr>
          <p:nvPr/>
        </p:nvCxnSpPr>
        <p:spPr>
          <a:xfrm>
            <a:off x="4148356" y="1115127"/>
            <a:ext cx="1648436" cy="1586128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0B66748-3C16-4108-9E5D-B9677EFB43E3}"/>
              </a:ext>
            </a:extLst>
          </p:cNvPr>
          <p:cNvCxnSpPr>
            <a:cxnSpLocks/>
          </p:cNvCxnSpPr>
          <p:nvPr/>
        </p:nvCxnSpPr>
        <p:spPr>
          <a:xfrm>
            <a:off x="4572000" y="1115127"/>
            <a:ext cx="2441196" cy="1655792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DDBFE5AA-F52C-4FE8-ABC3-F31822CE05DF}"/>
              </a:ext>
            </a:extLst>
          </p:cNvPr>
          <p:cNvSpPr txBox="1"/>
          <p:nvPr/>
        </p:nvSpPr>
        <p:spPr>
          <a:xfrm>
            <a:off x="4404220" y="2820411"/>
            <a:ext cx="4160940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RESTORING THE ASSEMBLY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9206C79-C724-4206-9DE9-1395061F0023}"/>
              </a:ext>
            </a:extLst>
          </p:cNvPr>
          <p:cNvSpPr txBox="1"/>
          <p:nvPr/>
        </p:nvSpPr>
        <p:spPr>
          <a:xfrm rot="3830341">
            <a:off x="3194809" y="1922182"/>
            <a:ext cx="1342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Wave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BA2B23-1751-4EBC-865C-717F7DFA9CBD}"/>
              </a:ext>
            </a:extLst>
          </p:cNvPr>
          <p:cNvSpPr txBox="1"/>
          <p:nvPr/>
        </p:nvSpPr>
        <p:spPr>
          <a:xfrm rot="2823109">
            <a:off x="4355914" y="1825885"/>
            <a:ext cx="103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Wave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488B2C4-F5E6-4FD1-9CD6-B927FB74CCE3}"/>
              </a:ext>
            </a:extLst>
          </p:cNvPr>
          <p:cNvSpPr txBox="1"/>
          <p:nvPr/>
        </p:nvSpPr>
        <p:spPr>
          <a:xfrm rot="2102872">
            <a:off x="5432364" y="1609910"/>
            <a:ext cx="1006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Wave</a:t>
            </a:r>
          </a:p>
        </p:txBody>
      </p:sp>
    </p:spTree>
    <p:extLst>
      <p:ext uri="{BB962C8B-B14F-4D97-AF65-F5344CB8AC3E}">
        <p14:creationId xmlns:p14="http://schemas.microsoft.com/office/powerpoint/2010/main" val="717995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COMING BACK TO THE ASSEMBLY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61019"/>
            <a:ext cx="7886700" cy="4515943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Everyone has their own reasons for returning when they do.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“Everyone whose spirit God had stirred to go up and rebuild the house of the Lord” (Ez. 1:5)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“Any of the people…who are willing to go to Jerusalem may go with you” (Ez. 7:13)</a:t>
            </a:r>
          </a:p>
          <a:p>
            <a:r>
              <a:rPr lang="en-US" sz="3200" dirty="0">
                <a:solidFill>
                  <a:schemeClr val="bg1"/>
                </a:solidFill>
              </a:rPr>
              <a:t>If you haven’t yet, what will it take for you to return to the assembly?</a:t>
            </a:r>
          </a:p>
          <a:p>
            <a:r>
              <a:rPr lang="en-US" sz="3200" dirty="0">
                <a:solidFill>
                  <a:schemeClr val="bg1"/>
                </a:solidFill>
              </a:rPr>
              <a:t>In the meantime, is your behavior consistent?</a:t>
            </a:r>
          </a:p>
        </p:txBody>
      </p:sp>
    </p:spTree>
    <p:extLst>
      <p:ext uri="{BB962C8B-B14F-4D97-AF65-F5344CB8AC3E}">
        <p14:creationId xmlns:p14="http://schemas.microsoft.com/office/powerpoint/2010/main" val="176093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ISSUES FACING THE RESTORATION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2572"/>
            <a:ext cx="8020400" cy="478439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Not keeping all of the Law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Passover (Ez. 6:19-22) after 20 years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Feast of Booths (Neh. 8:13-18) after 90 years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Tithes (Neh. 13:10-14)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Sabbath (Neh. 13:15-22)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Just because we went through a time where we weren’t doing everything, doesn’t mean these things don’t matter.  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70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ISSUES FACING THE RESTORATION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2572"/>
            <a:ext cx="8020400" cy="478439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Not keeping all of the Law</a:t>
            </a:r>
          </a:p>
          <a:p>
            <a:r>
              <a:rPr lang="en-US" dirty="0">
                <a:solidFill>
                  <a:schemeClr val="bg1"/>
                </a:solidFill>
              </a:rPr>
              <a:t>Self-focused priorities (Hag. 1:4-11… Mt. 6:25-34)</a:t>
            </a:r>
          </a:p>
          <a:p>
            <a:r>
              <a:rPr lang="en-US" dirty="0">
                <a:solidFill>
                  <a:schemeClr val="bg1"/>
                </a:solidFill>
              </a:rPr>
              <a:t>Taking advantage of one another (Neh. 5:1-13… I Cor. 6:6-8)</a:t>
            </a:r>
          </a:p>
          <a:p>
            <a:r>
              <a:rPr lang="en-US" dirty="0">
                <a:solidFill>
                  <a:schemeClr val="bg1"/>
                </a:solidFill>
              </a:rPr>
              <a:t>Not keeping themselves pure (Ez. 9-10; Neh. 13… Rom. 12:2)</a:t>
            </a:r>
          </a:p>
        </p:txBody>
      </p:sp>
    </p:spTree>
    <p:extLst>
      <p:ext uri="{BB962C8B-B14F-4D97-AF65-F5344CB8AC3E}">
        <p14:creationId xmlns:p14="http://schemas.microsoft.com/office/powerpoint/2010/main" val="417723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1087</TotalTime>
  <Words>233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RETURN FROM CAPTIVITY</vt:lpstr>
      <vt:lpstr>Captives in Babylon</vt:lpstr>
      <vt:lpstr>Captives at home</vt:lpstr>
      <vt:lpstr>COMING BACK TO THE ASSEMBLY</vt:lpstr>
      <vt:lpstr>ISSUES FACING THE RESTORATION</vt:lpstr>
      <vt:lpstr>ISSUES FACING THE RESTORATION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RESPONSE TO DIFFICULT TIMES</dc:title>
  <dc:creator>Jared Hagan</dc:creator>
  <cp:lastModifiedBy>Jared Hagan</cp:lastModifiedBy>
  <cp:revision>55</cp:revision>
  <cp:lastPrinted>2021-01-31T06:44:37Z</cp:lastPrinted>
  <dcterms:created xsi:type="dcterms:W3CDTF">2020-06-28T07:20:46Z</dcterms:created>
  <dcterms:modified xsi:type="dcterms:W3CDTF">2021-01-31T06:44:40Z</dcterms:modified>
</cp:coreProperties>
</file>