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45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COVENANT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1019"/>
            <a:ext cx="7886700" cy="451594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Promise / Condition / Blood</a:t>
            </a:r>
          </a:p>
          <a:p>
            <a:r>
              <a:rPr lang="en-US" sz="3200" dirty="0">
                <a:solidFill>
                  <a:schemeClr val="bg1"/>
                </a:solidFill>
              </a:rPr>
              <a:t>Abraham (Gen. 17:1-11; 15:8-21)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Israel (Ex. 19:5-6; 24:1-8)</a:t>
            </a:r>
          </a:p>
          <a:p>
            <a:r>
              <a:rPr lang="en-US" sz="3200" dirty="0">
                <a:solidFill>
                  <a:schemeClr val="bg1"/>
                </a:solidFill>
              </a:rPr>
              <a:t>New Covenant Promised (Jer. 31:31-34)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Lord’s Supper (Mt. 26:26-28)</a:t>
            </a:r>
          </a:p>
        </p:txBody>
      </p:sp>
    </p:spTree>
    <p:extLst>
      <p:ext uri="{BB962C8B-B14F-4D97-AF65-F5344CB8AC3E}">
        <p14:creationId xmlns:p14="http://schemas.microsoft.com/office/powerpoint/2010/main" val="17609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934</TotalTime>
  <Words>39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COVENANT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Jared Hagan</cp:lastModifiedBy>
  <cp:revision>45</cp:revision>
  <cp:lastPrinted>2021-01-17T08:33:44Z</cp:lastPrinted>
  <dcterms:created xsi:type="dcterms:W3CDTF">2020-06-28T07:20:46Z</dcterms:created>
  <dcterms:modified xsi:type="dcterms:W3CDTF">2021-01-31T07:29:57Z</dcterms:modified>
</cp:coreProperties>
</file>