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64" r:id="rId5"/>
    <p:sldId id="276" r:id="rId6"/>
    <p:sldId id="274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11454"/>
            <a:ext cx="7772400" cy="18350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DESPITE THEIR ACTIONS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Titus 3:1-3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What if the people 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around you 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0352"/>
            <a:ext cx="7886700" cy="461661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Foolish</a:t>
            </a:r>
          </a:p>
          <a:p>
            <a:r>
              <a:rPr lang="en-US" sz="3200" dirty="0">
                <a:solidFill>
                  <a:schemeClr val="bg1"/>
                </a:solidFill>
              </a:rPr>
              <a:t>Disobedient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Deceived</a:t>
            </a:r>
          </a:p>
          <a:p>
            <a:r>
              <a:rPr lang="en-US" sz="3200" dirty="0">
                <a:solidFill>
                  <a:schemeClr val="bg1"/>
                </a:solidFill>
              </a:rPr>
              <a:t>Enslaved to various lusts and pleasures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Spending their lives in malice and envy</a:t>
            </a:r>
          </a:p>
          <a:p>
            <a:r>
              <a:rPr lang="en-US" sz="3200" dirty="0">
                <a:solidFill>
                  <a:schemeClr val="bg1"/>
                </a:solidFill>
              </a:rPr>
              <a:t>Hateful, hating one another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3926A2E-7AF9-41D2-A19C-36801EFE3B75}"/>
              </a:ext>
            </a:extLst>
          </p:cNvPr>
          <p:cNvSpPr txBox="1">
            <a:spLocks/>
          </p:cNvSpPr>
          <p:nvPr/>
        </p:nvSpPr>
        <p:spPr>
          <a:xfrm>
            <a:off x="628650" y="4966283"/>
            <a:ext cx="7886700" cy="13002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FFFF00"/>
                </a:solidFill>
              </a:rPr>
              <a:t>would that change your behavior?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What if the government </a:t>
            </a:r>
            <a:br>
              <a:rPr lang="en-US" sz="4000" b="1" dirty="0">
                <a:solidFill>
                  <a:srgbClr val="FFFF00"/>
                </a:solidFill>
              </a:rPr>
            </a:br>
            <a:r>
              <a:rPr lang="en-US" sz="4000" b="1" dirty="0">
                <a:solidFill>
                  <a:srgbClr val="FFFF00"/>
                </a:solidFill>
              </a:rPr>
              <a:t>around you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0352"/>
            <a:ext cx="7886700" cy="461661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Foolish</a:t>
            </a:r>
          </a:p>
          <a:p>
            <a:r>
              <a:rPr lang="en-US" sz="3200" dirty="0">
                <a:solidFill>
                  <a:schemeClr val="bg1"/>
                </a:solidFill>
              </a:rPr>
              <a:t>Disobedient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Deceived</a:t>
            </a:r>
          </a:p>
          <a:p>
            <a:r>
              <a:rPr lang="en-US" sz="3200" dirty="0">
                <a:solidFill>
                  <a:schemeClr val="bg1"/>
                </a:solidFill>
              </a:rPr>
              <a:t>Enslaved to various lusts and pleasures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Spending their lives in malice and envy</a:t>
            </a:r>
          </a:p>
          <a:p>
            <a:r>
              <a:rPr lang="en-US" sz="3200" dirty="0">
                <a:solidFill>
                  <a:schemeClr val="bg1"/>
                </a:solidFill>
              </a:rPr>
              <a:t>Hateful, hating one another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3926A2E-7AF9-41D2-A19C-36801EFE3B75}"/>
              </a:ext>
            </a:extLst>
          </p:cNvPr>
          <p:cNvSpPr txBox="1">
            <a:spLocks/>
          </p:cNvSpPr>
          <p:nvPr/>
        </p:nvSpPr>
        <p:spPr>
          <a:xfrm>
            <a:off x="628650" y="4966283"/>
            <a:ext cx="7886700" cy="13002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would that change your behavior?</a:t>
            </a:r>
          </a:p>
        </p:txBody>
      </p:sp>
    </p:spTree>
    <p:extLst>
      <p:ext uri="{BB962C8B-B14F-4D97-AF65-F5344CB8AC3E}">
        <p14:creationId xmlns:p14="http://schemas.microsoft.com/office/powerpoint/2010/main" val="402140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reasoning behind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Titus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019"/>
            <a:ext cx="7886700" cy="451594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Our appropriate behavior (1-2)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Because we once were like them… (3)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Therefore, their current behavior is not to defile ours.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For example.  Don’t repay evil with evil (Rom. 12:17; 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5:15; I Pet. 3:9)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DON’T LET OTHERS’ WICKEDNESS…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80204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Keep you from obeying the government (Titus 3:1; Rom. 13:1-7; I Tim. 2:17; I Pet. 2:13-17… </a:t>
            </a:r>
            <a:r>
              <a:rPr lang="en-US" b="1" dirty="0">
                <a:solidFill>
                  <a:schemeClr val="bg1"/>
                </a:solidFill>
              </a:rPr>
              <a:t>Mt. 6:33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Cause you to malign them (Titus 3:2… I Pet. 4:4)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Keep you from good works (Titus 2:14; 3:1,8,14)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Keep you from being peaceable, gentle and showing every consideration to all men (Titus 3:2; Mt. 5:9; I </a:t>
            </a:r>
            <a:r>
              <a:rPr lang="en-US" dirty="0" err="1">
                <a:solidFill>
                  <a:schemeClr val="bg1"/>
                </a:solidFill>
              </a:rPr>
              <a:t>Thes</a:t>
            </a:r>
            <a:r>
              <a:rPr lang="en-US" dirty="0">
                <a:solidFill>
                  <a:schemeClr val="bg1"/>
                </a:solidFill>
              </a:rPr>
              <a:t>. 2:7; Rom. 12:17)</a:t>
            </a: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we were no different (Titus 3:3)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God saves people like that (Titus 3:4-7)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Because such behavior is good and profitable for others (Titus 3:8-9)</a:t>
            </a:r>
          </a:p>
        </p:txBody>
      </p:sp>
    </p:spTree>
    <p:extLst>
      <p:ext uri="{BB962C8B-B14F-4D97-AF65-F5344CB8AC3E}">
        <p14:creationId xmlns:p14="http://schemas.microsoft.com/office/powerpoint/2010/main" val="1595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</TotalTime>
  <Words>258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DESPITE THEIR ACTIONS Titus 3:1-3</vt:lpstr>
      <vt:lpstr>What if the people  around you are…</vt:lpstr>
      <vt:lpstr>What if the government  around you is…</vt:lpstr>
      <vt:lpstr>The reasoning behind Titus 3</vt:lpstr>
      <vt:lpstr>DON’T LET OTHERS’ WICKEDNESS…</vt:lpstr>
      <vt:lpstr>WHY?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42</cp:revision>
  <cp:lastPrinted>2020-12-13T08:15:59Z</cp:lastPrinted>
  <dcterms:created xsi:type="dcterms:W3CDTF">2020-06-28T07:20:46Z</dcterms:created>
  <dcterms:modified xsi:type="dcterms:W3CDTF">2021-01-17T08:33:26Z</dcterms:modified>
</cp:coreProperties>
</file>