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04171"/>
            <a:ext cx="7772400" cy="104965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THREE DELIVERIES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THREE DELIVERIES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First delivery – From Judas to the Jewish authorities (Mt. 26:15,16,21,23-25,45-48)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00"/>
                </a:solidFill>
              </a:rPr>
              <a:t>With a kiss</a:t>
            </a:r>
          </a:p>
          <a:p>
            <a:r>
              <a:rPr lang="en-US" sz="3200" dirty="0">
                <a:solidFill>
                  <a:schemeClr val="bg1"/>
                </a:solidFill>
              </a:rPr>
              <a:t>Second delivery – From Jewish authorities to Pilate (Mt. 27:2)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00"/>
                </a:solidFill>
              </a:rPr>
              <a:t>With bindings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Third delivery – From Pilate to the cross (Mt. 27:26)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00"/>
                </a:solidFill>
              </a:rPr>
              <a:t>With scourging</a:t>
            </a:r>
          </a:p>
        </p:txBody>
      </p:sp>
    </p:spTree>
    <p:extLst>
      <p:ext uri="{BB962C8B-B14F-4D97-AF65-F5344CB8AC3E}">
        <p14:creationId xmlns:p14="http://schemas.microsoft.com/office/powerpoint/2010/main" val="22780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655</TotalTime>
  <Words>51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THREE DELIVERIES</vt:lpstr>
      <vt:lpstr>THREE DELIVERIES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30</cp:revision>
  <cp:lastPrinted>2020-12-13T08:15:59Z</cp:lastPrinted>
  <dcterms:created xsi:type="dcterms:W3CDTF">2020-06-28T07:20:46Z</dcterms:created>
  <dcterms:modified xsi:type="dcterms:W3CDTF">2020-12-13T08:54:58Z</dcterms:modified>
</cp:coreProperties>
</file>