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339" y="155401"/>
            <a:ext cx="8012011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POTENT WORDS FROM HALLEL (praise)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Psalm 113-118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4793"/>
            <a:ext cx="7886700" cy="521795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God humbles Himself to visit the earth (Ps. 113:5-6)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Rescued from death, tears, stumbling (Ps. 116:5-8)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death of the righteous is precious.  A sacrifice of God is offered in Jerusalem in the presence of all His people (Ps. 116:15-19)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Psalm 118:22-24</a:t>
            </a:r>
          </a:p>
        </p:txBody>
      </p:sp>
    </p:spTree>
    <p:extLst>
      <p:ext uri="{BB962C8B-B14F-4D97-AF65-F5344CB8AC3E}">
        <p14:creationId xmlns:p14="http://schemas.microsoft.com/office/powerpoint/2010/main" val="2278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64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POTENT WORDS FROM HALLEL (praise) Psalm 113-118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30</cp:revision>
  <cp:lastPrinted>2020-10-18T07:12:53Z</cp:lastPrinted>
  <dcterms:created xsi:type="dcterms:W3CDTF">2020-06-28T07:20:46Z</dcterms:created>
  <dcterms:modified xsi:type="dcterms:W3CDTF">2020-11-01T05:33:32Z</dcterms:modified>
</cp:coreProperties>
</file>