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9" r:id="rId5"/>
    <p:sldId id="265" r:id="rId6"/>
    <p:sldId id="277" r:id="rId7"/>
    <p:sldId id="278" r:id="rId8"/>
    <p:sldId id="274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LIVE FOR CHRIST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LIVE FOR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PDFS – Passionate, Daily, Focused, Selfless</a:t>
            </a:r>
          </a:p>
          <a:p>
            <a:r>
              <a:rPr lang="en-US" dirty="0">
                <a:solidFill>
                  <a:schemeClr val="bg1"/>
                </a:solidFill>
              </a:rPr>
              <a:t>Family For Jesus</a:t>
            </a:r>
          </a:p>
          <a:p>
            <a:r>
              <a:rPr lang="en-US" dirty="0">
                <a:solidFill>
                  <a:schemeClr val="bg1"/>
                </a:solidFill>
              </a:rPr>
              <a:t>Working For Jesus</a:t>
            </a:r>
          </a:p>
          <a:p>
            <a:r>
              <a:rPr lang="en-US" dirty="0">
                <a:solidFill>
                  <a:schemeClr val="bg1"/>
                </a:solidFill>
              </a:rPr>
              <a:t>Dying / Sacrificing For Jesus</a:t>
            </a:r>
          </a:p>
          <a:p>
            <a:r>
              <a:rPr lang="en-US" dirty="0">
                <a:solidFill>
                  <a:schemeClr val="bg1"/>
                </a:solidFill>
              </a:rPr>
              <a:t>Living To Be Like Jesus</a:t>
            </a:r>
          </a:p>
          <a:p>
            <a:r>
              <a:rPr lang="en-US" dirty="0">
                <a:solidFill>
                  <a:schemeClr val="bg1"/>
                </a:solidFill>
              </a:rPr>
              <a:t>Teaching Jesus</a:t>
            </a:r>
          </a:p>
          <a:p>
            <a:r>
              <a:rPr lang="en-US" dirty="0">
                <a:solidFill>
                  <a:schemeClr val="bg1"/>
                </a:solidFill>
              </a:rPr>
              <a:t>Growing Old For Jesus</a:t>
            </a:r>
          </a:p>
          <a:p>
            <a:r>
              <a:rPr lang="en-US" dirty="0">
                <a:solidFill>
                  <a:schemeClr val="bg1"/>
                </a:solidFill>
              </a:rPr>
              <a:t>Armed with the purpose of suffering for Jesus</a:t>
            </a:r>
          </a:p>
          <a:p>
            <a:r>
              <a:rPr lang="en-US" dirty="0">
                <a:solidFill>
                  <a:schemeClr val="bg1"/>
                </a:solidFill>
              </a:rPr>
              <a:t>Glorify Him</a:t>
            </a: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C8D7-B713-4C8E-ADFE-6BEAE9CE1E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LIVE FOR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AC7AF-1775-49E8-870E-D6F47BBCA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Citizens for Christ</a:t>
            </a:r>
          </a:p>
        </p:txBody>
      </p:sp>
    </p:spTree>
    <p:extLst>
      <p:ext uri="{BB962C8B-B14F-4D97-AF65-F5344CB8AC3E}">
        <p14:creationId xmlns:p14="http://schemas.microsoft.com/office/powerpoint/2010/main" val="78905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231"/>
            <a:ext cx="7886700" cy="9016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THE CHRISTIAN AND THE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Using our rights as citizens (Acts 16:37; 22:25; 25:10-11)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Obedience (Rom. 13:1-2; I Pet. 2:13)</a:t>
            </a:r>
          </a:p>
          <a:p>
            <a:r>
              <a:rPr lang="en-US" sz="3600" dirty="0">
                <a:solidFill>
                  <a:schemeClr val="bg1"/>
                </a:solidFill>
              </a:rPr>
              <a:t>Paying taxes (Rom. 13:7)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Respecting / honoring officials (I Pet. 2:13-17)</a:t>
            </a:r>
          </a:p>
          <a:p>
            <a:r>
              <a:rPr lang="en-US" sz="3600" dirty="0">
                <a:solidFill>
                  <a:schemeClr val="bg1"/>
                </a:solidFill>
              </a:rPr>
              <a:t>Going the extra mile (Mt. 5:41)</a:t>
            </a:r>
          </a:p>
          <a:p>
            <a:r>
              <a:rPr lang="en-US" sz="3600" dirty="0">
                <a:solidFill>
                  <a:schemeClr val="bg1"/>
                </a:solidFill>
              </a:rPr>
              <a:t>Praying for leaders (I Tim. 2:1-2)</a:t>
            </a:r>
          </a:p>
        </p:txBody>
      </p:sp>
    </p:spTree>
    <p:extLst>
      <p:ext uri="{BB962C8B-B14F-4D97-AF65-F5344CB8AC3E}">
        <p14:creationId xmlns:p14="http://schemas.microsoft.com/office/powerpoint/2010/main" val="15999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235"/>
            <a:ext cx="7886700" cy="935168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SHOULD CHRISTIANS VOTE?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3"/>
            <a:ext cx="8112678" cy="537734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 an easy answer.  We have an unusual government.</a:t>
            </a:r>
          </a:p>
          <a:p>
            <a:r>
              <a:rPr lang="en-US" dirty="0">
                <a:solidFill>
                  <a:schemeClr val="bg1"/>
                </a:solidFill>
              </a:rPr>
              <a:t>Some say no, that we should be separate from the world (I Tim. 5:22; Jam. 1:27)</a:t>
            </a:r>
          </a:p>
          <a:p>
            <a:r>
              <a:rPr lang="en-US" dirty="0">
                <a:solidFill>
                  <a:schemeClr val="bg1"/>
                </a:solidFill>
              </a:rPr>
              <a:t>Some say yes…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If Christians can serve the government, why can’t they lead it? (Lk. 3:14; Rom. 16:23)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Government is not inherently evil (Rom. 13:1-2)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God used the unholy for His purposes and remained pure and innocent (Hab. 1:2,6,13)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The goal of voting is the same goal as our prayers (I Tim. 2:1-2… Mt. 6:11; II </a:t>
            </a:r>
            <a:r>
              <a:rPr lang="en-US" dirty="0" err="1">
                <a:solidFill>
                  <a:schemeClr val="bg1"/>
                </a:solidFill>
              </a:rPr>
              <a:t>Thes</a:t>
            </a:r>
            <a:r>
              <a:rPr lang="en-US" dirty="0">
                <a:solidFill>
                  <a:schemeClr val="bg1"/>
                </a:solidFill>
              </a:rPr>
              <a:t>. 3:10)</a:t>
            </a:r>
          </a:p>
        </p:txBody>
      </p:sp>
    </p:spTree>
    <p:extLst>
      <p:ext uri="{BB962C8B-B14F-4D97-AF65-F5344CB8AC3E}">
        <p14:creationId xmlns:p14="http://schemas.microsoft.com/office/powerpoint/2010/main" val="165003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785"/>
            <a:ext cx="7886700" cy="901612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Political for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7681"/>
            <a:ext cx="7886700" cy="501928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Let your relationship with Jesus be the primary guide to your political affiliation and votes. (Easier said than done)</a:t>
            </a:r>
          </a:p>
          <a:p>
            <a:r>
              <a:rPr lang="en-US" sz="3600" dirty="0">
                <a:solidFill>
                  <a:schemeClr val="bg1"/>
                </a:solidFill>
              </a:rPr>
              <a:t>God’s priority for government?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Punish evildoers (Rom. 13:3-4; ( Pet. 2:14)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chemeClr val="bg1"/>
                </a:solidFill>
              </a:rPr>
              <a:t>Praise those who do good (I Pet. 2:14)</a:t>
            </a:r>
          </a:p>
        </p:txBody>
      </p:sp>
    </p:spTree>
    <p:extLst>
      <p:ext uri="{BB962C8B-B14F-4D97-AF65-F5344CB8AC3E}">
        <p14:creationId xmlns:p14="http://schemas.microsoft.com/office/powerpoint/2010/main" val="151091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784"/>
            <a:ext cx="7886700" cy="1296565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BEHAVE LIKE CHRISTIANS EVEN REGARDING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0351"/>
            <a:ext cx="7886700" cy="461661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Divisive subjects of politics are no excuse for losing the fruit of the Spirit (Gal. 5:22-23).  Especially – love, peaceful, patient, kindness, goodness, gentleness, and self-control</a:t>
            </a:r>
          </a:p>
          <a:p>
            <a:r>
              <a:rPr lang="en-US" sz="3600" dirty="0">
                <a:solidFill>
                  <a:schemeClr val="bg1"/>
                </a:solidFill>
              </a:rPr>
              <a:t>Beware, politics thrive on the deeds of the flesh (anger, gossip, slander, hatred, fear, etc.)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2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231"/>
            <a:ext cx="7886700" cy="901612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Final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Never lose sight that our citizenship is in heaven (Phil. 3:20)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goal is not to bring Christians closer to a particular, imperfect, political party but closer to a divine, perfect Savior.</a:t>
            </a:r>
          </a:p>
          <a:p>
            <a:r>
              <a:rPr lang="en-US" sz="3600" dirty="0">
                <a:solidFill>
                  <a:schemeClr val="bg1"/>
                </a:solidFill>
              </a:rPr>
              <a:t>Your relationship to Jesus should change your relationship to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277414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402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LIVE FOR CHRIST</vt:lpstr>
      <vt:lpstr>LIVE FOR CHRIST</vt:lpstr>
      <vt:lpstr>LIVE FOR CHRIST</vt:lpstr>
      <vt:lpstr>THE CHRISTIAN AND THE GOVERNMENT</vt:lpstr>
      <vt:lpstr>SHOULD CHRISTIANS VOTE?</vt:lpstr>
      <vt:lpstr>Political for Jesus</vt:lpstr>
      <vt:lpstr>BEHAVE LIKE CHRISTIANS EVEN REGARDING POLITICS</vt:lpstr>
      <vt:lpstr>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24</cp:revision>
  <cp:lastPrinted>2020-09-06T06:28:43Z</cp:lastPrinted>
  <dcterms:created xsi:type="dcterms:W3CDTF">2020-06-28T07:20:46Z</dcterms:created>
  <dcterms:modified xsi:type="dcterms:W3CDTF">2020-10-04T07:19:23Z</dcterms:modified>
</cp:coreProperties>
</file>