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80" r:id="rId4"/>
    <p:sldId id="269" r:id="rId5"/>
    <p:sldId id="281" r:id="rId6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13077"/>
            <a:ext cx="7772400" cy="103184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EZEKIEL 18</a:t>
            </a: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5401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SOUL WHO SINS…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5402"/>
            <a:ext cx="7886700" cy="537734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 old proverb (18:1-3)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God owns souls.  The one who sins will die (18:4)</a:t>
            </a:r>
          </a:p>
          <a:p>
            <a:r>
              <a:rPr lang="en-US" sz="3200" dirty="0">
                <a:solidFill>
                  <a:schemeClr val="bg1"/>
                </a:solidFill>
              </a:rPr>
              <a:t>Case one – a righteous man (18:5-9) – He lives.</a:t>
            </a:r>
          </a:p>
          <a:p>
            <a:r>
              <a:rPr lang="en-US" sz="3200" dirty="0">
                <a:solidFill>
                  <a:schemeClr val="bg1"/>
                </a:solidFill>
              </a:rPr>
              <a:t>Case two – a wicked son of a righteous man (18:10-13) – He dies.  His father does not.</a:t>
            </a:r>
          </a:p>
          <a:p>
            <a:r>
              <a:rPr lang="en-US" sz="3200" dirty="0">
                <a:solidFill>
                  <a:schemeClr val="bg1"/>
                </a:solidFill>
              </a:rPr>
              <a:t>Case three – the righteous son of a wicked man (18:14-18) – He lives.  His father does not.</a:t>
            </a:r>
          </a:p>
          <a:p>
            <a:r>
              <a:rPr lang="en-US" sz="3200" dirty="0">
                <a:solidFill>
                  <a:schemeClr val="bg1"/>
                </a:solidFill>
              </a:rPr>
              <a:t>Why? (18:19-20)</a:t>
            </a:r>
          </a:p>
          <a:p>
            <a:r>
              <a:rPr lang="en-US" sz="3200" dirty="0">
                <a:solidFill>
                  <a:schemeClr val="bg1"/>
                </a:solidFill>
              </a:rPr>
              <a:t>What if they wicked change?  What if the righteous change? (18:21-24)</a:t>
            </a:r>
          </a:p>
          <a:p>
            <a:r>
              <a:rPr lang="en-US" sz="3200" dirty="0">
                <a:solidFill>
                  <a:schemeClr val="bg1"/>
                </a:solidFill>
              </a:rPr>
              <a:t>Is God unfair? (18:24-29)</a:t>
            </a:r>
          </a:p>
          <a:p>
            <a:r>
              <a:rPr lang="en-US" sz="3200" dirty="0">
                <a:solidFill>
                  <a:schemeClr val="bg1"/>
                </a:solidFill>
              </a:rPr>
              <a:t>Call to repentance (18:30-32)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0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5401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SOUL WHO SINS…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5402"/>
            <a:ext cx="7886700" cy="537734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 New Testament principle (Romans 2:6-11)</a:t>
            </a:r>
          </a:p>
        </p:txBody>
      </p:sp>
    </p:spTree>
    <p:extLst>
      <p:ext uri="{BB962C8B-B14F-4D97-AF65-F5344CB8AC3E}">
        <p14:creationId xmlns:p14="http://schemas.microsoft.com/office/powerpoint/2010/main" val="29160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5B71A-5F50-49D2-9B8E-72280D23F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0231"/>
            <a:ext cx="7886700" cy="901612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</a:rPr>
              <a:t>A PICTURE OF RIGHTEOUSNESS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9B2F0-BCF2-4B40-B5D9-4613D45ED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4183"/>
            <a:ext cx="7886700" cy="479278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Summary – Practices justice and righteousness / walks in My statutes and My ordinances (18:5,9)</a:t>
            </a:r>
          </a:p>
          <a:p>
            <a:r>
              <a:rPr lang="en-US" sz="3600" dirty="0">
                <a:solidFill>
                  <a:schemeClr val="bg1"/>
                </a:solidFill>
              </a:rPr>
              <a:t>No idolatry (18:6… I John 5:21; Mt. 6:24; Phil. 3:19; Col. 3:5)</a:t>
            </a:r>
          </a:p>
          <a:p>
            <a:r>
              <a:rPr lang="en-US" sz="3600" dirty="0">
                <a:solidFill>
                  <a:schemeClr val="bg1"/>
                </a:solidFill>
              </a:rPr>
              <a:t>Sexual purity (18:6… I </a:t>
            </a:r>
            <a:r>
              <a:rPr lang="en-US" sz="3600" dirty="0" err="1">
                <a:solidFill>
                  <a:schemeClr val="bg1"/>
                </a:solidFill>
              </a:rPr>
              <a:t>Thes</a:t>
            </a:r>
            <a:r>
              <a:rPr lang="en-US" sz="3600" dirty="0">
                <a:solidFill>
                  <a:schemeClr val="bg1"/>
                </a:solidFill>
              </a:rPr>
              <a:t>. 4:1-8)</a:t>
            </a:r>
          </a:p>
          <a:p>
            <a:r>
              <a:rPr lang="en-US" sz="3600" dirty="0">
                <a:solidFill>
                  <a:schemeClr val="bg1"/>
                </a:solidFill>
              </a:rPr>
              <a:t>Avoids Oppressing others (18:7-8… Deut. 24:10-13; Eph. 4:28; Ex. 22:25; Prov. 28:8; I John 3:17)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Not violent (18:10)</a:t>
            </a:r>
          </a:p>
        </p:txBody>
      </p:sp>
    </p:spTree>
    <p:extLst>
      <p:ext uri="{BB962C8B-B14F-4D97-AF65-F5344CB8AC3E}">
        <p14:creationId xmlns:p14="http://schemas.microsoft.com/office/powerpoint/2010/main" val="159997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5B71A-5F50-49D2-9B8E-72280D23F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0231"/>
            <a:ext cx="7886700" cy="901612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</a:rPr>
              <a:t>GOD DOES NOT ENJOY JUDGMENT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9B2F0-BCF2-4B40-B5D9-4613D45ED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4183"/>
            <a:ext cx="7886700" cy="479278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Ezekiel 18:23,30-32</a:t>
            </a:r>
          </a:p>
          <a:p>
            <a:r>
              <a:rPr lang="en-US" sz="3600" dirty="0">
                <a:solidFill>
                  <a:schemeClr val="bg1"/>
                </a:solidFill>
              </a:rPr>
              <a:t>I Timothy 2:3-4; II Peter 3:9</a:t>
            </a:r>
          </a:p>
          <a:p>
            <a:r>
              <a:rPr lang="en-US" sz="3600" dirty="0">
                <a:solidFill>
                  <a:schemeClr val="bg1"/>
                </a:solidFill>
              </a:rPr>
              <a:t>Do you hear God’s passionate pleas? (Ezek. 33:11)</a:t>
            </a:r>
          </a:p>
          <a:p>
            <a:r>
              <a:rPr lang="en-US" sz="3600" dirty="0">
                <a:solidFill>
                  <a:schemeClr val="bg1"/>
                </a:solidFill>
              </a:rPr>
              <a:t>Have the proper attitude.  Call out sin, but do it with the right heart.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73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356</TotalTime>
  <Words>255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EZEKIEL 18</vt:lpstr>
      <vt:lpstr>THE SOUL WHO SINS…</vt:lpstr>
      <vt:lpstr>THE SOUL WHO SINS…</vt:lpstr>
      <vt:lpstr>A PICTURE OF RIGHTEOUSNESS</vt:lpstr>
      <vt:lpstr>GOD DOES NOT ENJOY JUDGMENT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28</cp:revision>
  <cp:lastPrinted>2020-10-18T07:12:53Z</cp:lastPrinted>
  <dcterms:created xsi:type="dcterms:W3CDTF">2020-06-28T07:20:46Z</dcterms:created>
  <dcterms:modified xsi:type="dcterms:W3CDTF">2020-10-18T07:29:36Z</dcterms:modified>
</cp:coreProperties>
</file>