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8" r:id="rId4"/>
    <p:sldId id="275" r:id="rId5"/>
    <p:sldId id="279" r:id="rId6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32139"/>
            <a:ext cx="7772400" cy="16216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Are you dressed to partake?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Passover and 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Lord’s Supper instituted during the Passover (Mt. 26:19)</a:t>
            </a:r>
          </a:p>
          <a:p>
            <a:r>
              <a:rPr lang="en-US" sz="3600" dirty="0">
                <a:solidFill>
                  <a:schemeClr val="bg1"/>
                </a:solidFill>
              </a:rPr>
              <a:t>Jesus is declared to be our Passover (I Cor. 5:7)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Passover was a sacrifice to deliver the people from bondage and judgment.  Jesus’ sacrifice frees us from the bondage of sin (Mt. 26:28) and the judgment of God (Rom. 8:1).</a:t>
            </a:r>
          </a:p>
        </p:txBody>
      </p:sp>
    </p:spTree>
    <p:extLst>
      <p:ext uri="{BB962C8B-B14F-4D97-AF65-F5344CB8AC3E}">
        <p14:creationId xmlns:p14="http://schemas.microsoft.com/office/powerpoint/2010/main" val="159997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32138"/>
            <a:ext cx="7772400" cy="19210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How did they dress for the first Passover?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(Exodus 12:11)</a:t>
            </a:r>
          </a:p>
        </p:txBody>
      </p:sp>
    </p:spTree>
    <p:extLst>
      <p:ext uri="{BB962C8B-B14F-4D97-AF65-F5344CB8AC3E}">
        <p14:creationId xmlns:p14="http://schemas.microsoft.com/office/powerpoint/2010/main" val="415104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5B71A-5F50-49D2-9B8E-72280D23F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0231"/>
            <a:ext cx="7886700" cy="9016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</a:rPr>
              <a:t>Christians</a:t>
            </a:r>
            <a:br>
              <a:rPr lang="en-US" sz="4200" b="1" dirty="0">
                <a:solidFill>
                  <a:schemeClr val="bg1"/>
                </a:solidFill>
              </a:rPr>
            </a:br>
            <a:r>
              <a:rPr lang="en-US" sz="4200" b="1" dirty="0">
                <a:solidFill>
                  <a:schemeClr val="bg1"/>
                </a:solidFill>
              </a:rPr>
              <a:t>Partakers of 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B2F0-BCF2-4B40-B5D9-4613D45ED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183"/>
            <a:ext cx="7886700" cy="47927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Called out of the world (Col. 1:13)</a:t>
            </a:r>
          </a:p>
          <a:p>
            <a:r>
              <a:rPr lang="en-US" sz="3600" dirty="0">
                <a:solidFill>
                  <a:schemeClr val="bg1"/>
                </a:solidFill>
              </a:rPr>
              <a:t>Called to die to self and live to God (II Cor. 5:14-15; I Pet. 4:1-2)</a:t>
            </a:r>
          </a:p>
          <a:p>
            <a:r>
              <a:rPr lang="en-US" sz="3600" dirty="0">
                <a:solidFill>
                  <a:schemeClr val="bg1"/>
                </a:solidFill>
              </a:rPr>
              <a:t>Live as foreigners (I Pet. 2:11),  unstained by the world (Jam. 1:27)</a:t>
            </a:r>
          </a:p>
          <a:p>
            <a:r>
              <a:rPr lang="en-US" sz="3600" dirty="0">
                <a:solidFill>
                  <a:schemeClr val="bg1"/>
                </a:solidFill>
              </a:rPr>
              <a:t>Sights set on Jesus, who is in heaven (Col. 3:1-3)</a:t>
            </a:r>
          </a:p>
        </p:txBody>
      </p:sp>
    </p:spTree>
    <p:extLst>
      <p:ext uri="{BB962C8B-B14F-4D97-AF65-F5344CB8AC3E}">
        <p14:creationId xmlns:p14="http://schemas.microsoft.com/office/powerpoint/2010/main" val="2578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00292"/>
            <a:ext cx="7772400" cy="19210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Are you mentally dressed for the journey that follows the Lord’s Supper?</a:t>
            </a:r>
          </a:p>
        </p:txBody>
      </p:sp>
    </p:spTree>
    <p:extLst>
      <p:ext uri="{BB962C8B-B14F-4D97-AF65-F5344CB8AC3E}">
        <p14:creationId xmlns:p14="http://schemas.microsoft.com/office/powerpoint/2010/main" val="3860089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170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Are you dressed to partake?</vt:lpstr>
      <vt:lpstr>Passover and the Lord’s Supper</vt:lpstr>
      <vt:lpstr>How did they dress for the first Passover? (Exodus 12:11)</vt:lpstr>
      <vt:lpstr>Christians Partakers of the Lord’s Supper</vt:lpstr>
      <vt:lpstr>Are you mentally dressed for the journey that follows the Lord’s Supper?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31</cp:revision>
  <cp:lastPrinted>2020-09-06T06:28:43Z</cp:lastPrinted>
  <dcterms:created xsi:type="dcterms:W3CDTF">2020-06-28T07:20:46Z</dcterms:created>
  <dcterms:modified xsi:type="dcterms:W3CDTF">2020-09-27T05:56:12Z</dcterms:modified>
</cp:coreProperties>
</file>