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0" r:id="rId4"/>
    <p:sldId id="261" r:id="rId5"/>
    <p:sldId id="262" r:id="rId6"/>
    <p:sldId id="263" r:id="rId7"/>
    <p:sldId id="265" r:id="rId8"/>
    <p:sldId id="267" r:id="rId9"/>
    <p:sldId id="266" r:id="rId10"/>
    <p:sldId id="268" r:id="rId11"/>
    <p:sldId id="2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7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810516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91932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25163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60198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8/23/2020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0269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48708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8/23/2020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622821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8/23/2020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782758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8/23/2020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385602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81518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8/23/2020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48473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38000">
              <a:srgbClr val="002060"/>
            </a:gs>
            <a:gs pos="83000">
              <a:srgbClr val="002060"/>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8/23/2020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28867003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904171"/>
            <a:ext cx="7772400" cy="1049658"/>
          </a:xfrm>
        </p:spPr>
        <p:txBody>
          <a:bodyPr>
            <a:normAutofit fontScale="90000"/>
          </a:bodyPr>
          <a:lstStyle/>
          <a:p>
            <a:r>
              <a:rPr lang="en-US" b="1" dirty="0">
                <a:solidFill>
                  <a:schemeClr val="bg1"/>
                </a:solidFill>
              </a:rPr>
              <a:t>LIVING LIKE </a:t>
            </a:r>
            <a:br>
              <a:rPr lang="en-US" b="1" dirty="0">
                <a:solidFill>
                  <a:schemeClr val="bg1"/>
                </a:solidFill>
              </a:rPr>
            </a:br>
            <a:r>
              <a:rPr lang="en-US" b="1" dirty="0">
                <a:solidFill>
                  <a:schemeClr val="bg1"/>
                </a:solidFill>
              </a:rPr>
              <a:t>MIRACLES ARE REAL</a:t>
            </a: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11336"/>
          </a:xfrm>
        </p:spPr>
        <p:txBody>
          <a:bodyPr>
            <a:normAutofit fontScale="90000"/>
          </a:bodyPr>
          <a:lstStyle/>
          <a:p>
            <a:pPr algn="ctr"/>
            <a:r>
              <a:rPr lang="en-US" b="1" dirty="0">
                <a:solidFill>
                  <a:schemeClr val="bg1"/>
                </a:solidFill>
              </a:rPr>
              <a:t>AS A RESULT, WE ARE ABLE TO…</a:t>
            </a:r>
            <a:br>
              <a:rPr lang="en-US" b="1" dirty="0">
                <a:solidFill>
                  <a:schemeClr val="bg1"/>
                </a:solidFill>
              </a:rPr>
            </a:br>
            <a:endParaRPr lang="en-US"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719743"/>
            <a:ext cx="7886700" cy="4773130"/>
          </a:xfrm>
        </p:spPr>
        <p:txBody>
          <a:bodyPr>
            <a:normAutofit/>
          </a:bodyPr>
          <a:lstStyle/>
          <a:p>
            <a:r>
              <a:rPr lang="en-US" dirty="0">
                <a:solidFill>
                  <a:schemeClr val="bg1"/>
                </a:solidFill>
              </a:rPr>
              <a:t>Stand, resist, extinguish (Eph. 6:11,13,16)</a:t>
            </a:r>
          </a:p>
          <a:p>
            <a:r>
              <a:rPr lang="en-US" dirty="0">
                <a:solidFill>
                  <a:schemeClr val="bg1"/>
                </a:solidFill>
              </a:rPr>
              <a:t>Endure temptation (I Cor. 10:13)</a:t>
            </a:r>
          </a:p>
          <a:p>
            <a:r>
              <a:rPr lang="en-US" dirty="0">
                <a:solidFill>
                  <a:schemeClr val="bg1"/>
                </a:solidFill>
              </a:rPr>
              <a:t>Do all things (Phil. 4:13)</a:t>
            </a:r>
          </a:p>
        </p:txBody>
      </p:sp>
    </p:spTree>
    <p:extLst>
      <p:ext uri="{BB962C8B-B14F-4D97-AF65-F5344CB8AC3E}">
        <p14:creationId xmlns:p14="http://schemas.microsoft.com/office/powerpoint/2010/main" val="47997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11336"/>
          </a:xfrm>
        </p:spPr>
        <p:txBody>
          <a:bodyPr>
            <a:normAutofit fontScale="90000"/>
          </a:bodyPr>
          <a:lstStyle/>
          <a:p>
            <a:pPr algn="ctr"/>
            <a:r>
              <a:rPr lang="en-US" b="1" dirty="0">
                <a:solidFill>
                  <a:schemeClr val="bg1"/>
                </a:solidFill>
              </a:rPr>
              <a:t>PEOPLE WHO BELIEVE </a:t>
            </a:r>
            <a:br>
              <a:rPr lang="en-US" b="1" dirty="0">
                <a:solidFill>
                  <a:schemeClr val="bg1"/>
                </a:solidFill>
              </a:rPr>
            </a:br>
            <a:r>
              <a:rPr lang="en-US" b="1" dirty="0">
                <a:solidFill>
                  <a:schemeClr val="bg1"/>
                </a:solidFill>
              </a:rPr>
              <a:t>“GOD IS ABLE”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719743"/>
            <a:ext cx="7886700" cy="4773130"/>
          </a:xfrm>
        </p:spPr>
        <p:txBody>
          <a:bodyPr>
            <a:normAutofit/>
          </a:bodyPr>
          <a:lstStyle/>
          <a:p>
            <a:r>
              <a:rPr lang="en-US" dirty="0">
                <a:solidFill>
                  <a:schemeClr val="bg1"/>
                </a:solidFill>
              </a:rPr>
              <a:t>Pray (Jam. 5:13-18)</a:t>
            </a:r>
          </a:p>
          <a:p>
            <a:r>
              <a:rPr lang="en-US" dirty="0">
                <a:solidFill>
                  <a:schemeClr val="bg1"/>
                </a:solidFill>
              </a:rPr>
              <a:t>Hope (II Kings 4:23,26)</a:t>
            </a:r>
          </a:p>
          <a:p>
            <a:r>
              <a:rPr lang="en-US" dirty="0">
                <a:solidFill>
                  <a:schemeClr val="bg1"/>
                </a:solidFill>
              </a:rPr>
              <a:t>Don’t fear (Deut. 7:21; Rom. 8:31)</a:t>
            </a:r>
          </a:p>
          <a:p>
            <a:r>
              <a:rPr lang="en-US" dirty="0">
                <a:solidFill>
                  <a:schemeClr val="bg1"/>
                </a:solidFill>
              </a:rPr>
              <a:t>Please God (Heb. 11:6)</a:t>
            </a:r>
          </a:p>
        </p:txBody>
      </p:sp>
    </p:spTree>
    <p:extLst>
      <p:ext uri="{BB962C8B-B14F-4D97-AF65-F5344CB8AC3E}">
        <p14:creationId xmlns:p14="http://schemas.microsoft.com/office/powerpoint/2010/main" val="160664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lstStyle/>
          <a:p>
            <a:pPr algn="ctr"/>
            <a:r>
              <a:rPr lang="en-US" b="1" dirty="0">
                <a:solidFill>
                  <a:schemeClr val="bg1"/>
                </a:solidFill>
              </a:rPr>
              <a:t>THE GOD OF MIRACLES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342238"/>
            <a:ext cx="7886700" cy="5150635"/>
          </a:xfrm>
        </p:spPr>
        <p:txBody>
          <a:bodyPr>
            <a:normAutofit fontScale="92500" lnSpcReduction="10000"/>
          </a:bodyPr>
          <a:lstStyle/>
          <a:p>
            <a:r>
              <a:rPr lang="en-US" dirty="0">
                <a:solidFill>
                  <a:schemeClr val="bg1"/>
                </a:solidFill>
              </a:rPr>
              <a:t>Creation</a:t>
            </a:r>
          </a:p>
          <a:p>
            <a:r>
              <a:rPr lang="en-US" dirty="0">
                <a:solidFill>
                  <a:schemeClr val="bg1"/>
                </a:solidFill>
              </a:rPr>
              <a:t>Flood</a:t>
            </a:r>
          </a:p>
          <a:p>
            <a:r>
              <a:rPr lang="en-US" dirty="0">
                <a:solidFill>
                  <a:schemeClr val="bg1"/>
                </a:solidFill>
              </a:rPr>
              <a:t>Destruction of Sodom and Gomorrah</a:t>
            </a:r>
          </a:p>
          <a:p>
            <a:r>
              <a:rPr lang="en-US" dirty="0">
                <a:solidFill>
                  <a:schemeClr val="bg1"/>
                </a:solidFill>
              </a:rPr>
              <a:t>Miraculous births</a:t>
            </a:r>
          </a:p>
          <a:p>
            <a:r>
              <a:rPr lang="en-US" dirty="0">
                <a:solidFill>
                  <a:schemeClr val="bg1"/>
                </a:solidFill>
              </a:rPr>
              <a:t>10 Plagues</a:t>
            </a:r>
          </a:p>
          <a:p>
            <a:r>
              <a:rPr lang="en-US" dirty="0">
                <a:solidFill>
                  <a:schemeClr val="bg1"/>
                </a:solidFill>
              </a:rPr>
              <a:t>Crossing the Red Sea</a:t>
            </a:r>
          </a:p>
          <a:p>
            <a:r>
              <a:rPr lang="en-US" dirty="0">
                <a:solidFill>
                  <a:schemeClr val="bg1"/>
                </a:solidFill>
              </a:rPr>
              <a:t>Manna</a:t>
            </a:r>
          </a:p>
          <a:p>
            <a:r>
              <a:rPr lang="en-US" dirty="0">
                <a:solidFill>
                  <a:schemeClr val="bg1"/>
                </a:solidFill>
              </a:rPr>
              <a:t>Jericho</a:t>
            </a:r>
          </a:p>
          <a:p>
            <a:r>
              <a:rPr lang="en-US" dirty="0">
                <a:solidFill>
                  <a:schemeClr val="bg1"/>
                </a:solidFill>
              </a:rPr>
              <a:t>Sun stood still</a:t>
            </a:r>
          </a:p>
          <a:p>
            <a:r>
              <a:rPr lang="en-US" dirty="0">
                <a:solidFill>
                  <a:schemeClr val="bg1"/>
                </a:solidFill>
              </a:rPr>
              <a:t>Resurrections</a:t>
            </a:r>
          </a:p>
          <a:p>
            <a:r>
              <a:rPr lang="en-US" dirty="0">
                <a:solidFill>
                  <a:schemeClr val="bg1"/>
                </a:solidFill>
              </a:rPr>
              <a:t>Etc.</a:t>
            </a:r>
          </a:p>
        </p:txBody>
      </p:sp>
    </p:spTree>
    <p:extLst>
      <p:ext uri="{BB962C8B-B14F-4D97-AF65-F5344CB8AC3E}">
        <p14:creationId xmlns:p14="http://schemas.microsoft.com/office/powerpoint/2010/main" val="412928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11336"/>
          </a:xfrm>
        </p:spPr>
        <p:txBody>
          <a:bodyPr>
            <a:normAutofit fontScale="90000"/>
          </a:bodyPr>
          <a:lstStyle/>
          <a:p>
            <a:pPr algn="ctr"/>
            <a:r>
              <a:rPr lang="en-US" b="1" dirty="0">
                <a:solidFill>
                  <a:schemeClr val="bg1"/>
                </a:solidFill>
              </a:rPr>
              <a:t>Three Important Words:</a:t>
            </a:r>
            <a:br>
              <a:rPr lang="en-US" b="1" dirty="0">
                <a:solidFill>
                  <a:schemeClr val="bg1"/>
                </a:solidFill>
              </a:rPr>
            </a:br>
            <a:endParaRPr lang="en-US"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719743"/>
            <a:ext cx="7886700" cy="4773130"/>
          </a:xfrm>
        </p:spPr>
        <p:txBody>
          <a:bodyPr>
            <a:normAutofit/>
          </a:bodyPr>
          <a:lstStyle/>
          <a:p>
            <a:endParaRPr lang="en-US" dirty="0">
              <a:solidFill>
                <a:schemeClr val="bg1"/>
              </a:solidFill>
            </a:endParaRPr>
          </a:p>
        </p:txBody>
      </p:sp>
    </p:spTree>
    <p:extLst>
      <p:ext uri="{BB962C8B-B14F-4D97-AF65-F5344CB8AC3E}">
        <p14:creationId xmlns:p14="http://schemas.microsoft.com/office/powerpoint/2010/main" val="28742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11336"/>
          </a:xfrm>
        </p:spPr>
        <p:txBody>
          <a:bodyPr>
            <a:normAutofit fontScale="90000"/>
          </a:bodyPr>
          <a:lstStyle/>
          <a:p>
            <a:pPr algn="ctr"/>
            <a:r>
              <a:rPr lang="en-US" b="1" dirty="0">
                <a:solidFill>
                  <a:schemeClr val="bg1"/>
                </a:solidFill>
              </a:rPr>
              <a:t>Three Important Words:</a:t>
            </a:r>
            <a:br>
              <a:rPr lang="en-US" b="1" dirty="0">
                <a:solidFill>
                  <a:schemeClr val="bg1"/>
                </a:solidFill>
              </a:rPr>
            </a:br>
            <a:r>
              <a:rPr lang="en-US" b="1" dirty="0">
                <a:solidFill>
                  <a:schemeClr val="bg1"/>
                </a:solidFill>
              </a:rPr>
              <a:t>HE IS ABLE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719743"/>
            <a:ext cx="7886700" cy="4773130"/>
          </a:xfrm>
        </p:spPr>
        <p:txBody>
          <a:bodyPr>
            <a:normAutofit/>
          </a:bodyPr>
          <a:lstStyle/>
          <a:p>
            <a:r>
              <a:rPr lang="en-US" dirty="0">
                <a:solidFill>
                  <a:schemeClr val="bg1"/>
                </a:solidFill>
              </a:rPr>
              <a:t>Heb. 11:19 – Abraham “considered that </a:t>
            </a:r>
            <a:r>
              <a:rPr lang="en-US" u="sng" dirty="0">
                <a:solidFill>
                  <a:schemeClr val="bg1"/>
                </a:solidFill>
              </a:rPr>
              <a:t>God is able </a:t>
            </a:r>
            <a:r>
              <a:rPr lang="en-US" dirty="0">
                <a:solidFill>
                  <a:schemeClr val="bg1"/>
                </a:solidFill>
              </a:rPr>
              <a:t>to raise people even from the dead…” </a:t>
            </a:r>
          </a:p>
          <a:p>
            <a:r>
              <a:rPr lang="en-US" dirty="0">
                <a:solidFill>
                  <a:schemeClr val="bg1"/>
                </a:solidFill>
              </a:rPr>
              <a:t>Rom. 4:21 – “and being fully assured that what God had promised, </a:t>
            </a:r>
            <a:r>
              <a:rPr lang="en-US" u="sng" dirty="0">
                <a:solidFill>
                  <a:schemeClr val="bg1"/>
                </a:solidFill>
              </a:rPr>
              <a:t>He was able </a:t>
            </a:r>
            <a:r>
              <a:rPr lang="en-US" dirty="0">
                <a:solidFill>
                  <a:schemeClr val="bg1"/>
                </a:solidFill>
              </a:rPr>
              <a:t>also to perform.”</a:t>
            </a:r>
          </a:p>
          <a:p>
            <a:r>
              <a:rPr lang="en-US" dirty="0">
                <a:solidFill>
                  <a:schemeClr val="bg1"/>
                </a:solidFill>
              </a:rPr>
              <a:t>Lk. 3:8 – “…for I say to you that from these stones </a:t>
            </a:r>
            <a:r>
              <a:rPr lang="en-US" u="sng" dirty="0">
                <a:solidFill>
                  <a:schemeClr val="bg1"/>
                </a:solidFill>
              </a:rPr>
              <a:t>God is able </a:t>
            </a:r>
            <a:r>
              <a:rPr lang="en-US" dirty="0">
                <a:solidFill>
                  <a:schemeClr val="bg1"/>
                </a:solidFill>
              </a:rPr>
              <a:t>to raise up children to Abraham.” </a:t>
            </a:r>
          </a:p>
          <a:p>
            <a:r>
              <a:rPr lang="en-US" dirty="0">
                <a:solidFill>
                  <a:schemeClr val="bg1"/>
                </a:solidFill>
              </a:rPr>
              <a:t>Eph. 3:20 – “Now to </a:t>
            </a:r>
            <a:r>
              <a:rPr lang="en-US" u="sng" dirty="0">
                <a:solidFill>
                  <a:schemeClr val="bg1"/>
                </a:solidFill>
              </a:rPr>
              <a:t>Him who is able</a:t>
            </a:r>
            <a:r>
              <a:rPr lang="en-US" dirty="0">
                <a:solidFill>
                  <a:schemeClr val="bg1"/>
                </a:solidFill>
              </a:rPr>
              <a:t> to do far more abundantly beyond all that we ask or think…” </a:t>
            </a:r>
          </a:p>
        </p:txBody>
      </p:sp>
    </p:spTree>
    <p:extLst>
      <p:ext uri="{BB962C8B-B14F-4D97-AF65-F5344CB8AC3E}">
        <p14:creationId xmlns:p14="http://schemas.microsoft.com/office/powerpoint/2010/main" val="401350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11336"/>
          </a:xfrm>
        </p:spPr>
        <p:txBody>
          <a:bodyPr>
            <a:normAutofit fontScale="90000"/>
          </a:bodyPr>
          <a:lstStyle/>
          <a:p>
            <a:pPr algn="ctr"/>
            <a:r>
              <a:rPr lang="en-US" b="1" dirty="0">
                <a:solidFill>
                  <a:schemeClr val="bg1"/>
                </a:solidFill>
              </a:rPr>
              <a:t>Three Important Words:</a:t>
            </a:r>
            <a:br>
              <a:rPr lang="en-US" b="1" dirty="0">
                <a:solidFill>
                  <a:schemeClr val="bg1"/>
                </a:solidFill>
              </a:rPr>
            </a:br>
            <a:r>
              <a:rPr lang="en-US" b="1" dirty="0">
                <a:solidFill>
                  <a:schemeClr val="bg1"/>
                </a:solidFill>
              </a:rPr>
              <a:t>HE IS ABLE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719743"/>
            <a:ext cx="7886700" cy="4773130"/>
          </a:xfrm>
        </p:spPr>
        <p:txBody>
          <a:bodyPr>
            <a:normAutofit fontScale="92500"/>
          </a:bodyPr>
          <a:lstStyle/>
          <a:p>
            <a:r>
              <a:rPr lang="en-US" dirty="0">
                <a:solidFill>
                  <a:schemeClr val="bg1"/>
                </a:solidFill>
              </a:rPr>
              <a:t>“Is anything too difficult for the Lord?” (Gen. 18:14)</a:t>
            </a:r>
          </a:p>
          <a:p>
            <a:r>
              <a:rPr lang="en-US" dirty="0">
                <a:solidFill>
                  <a:schemeClr val="bg1"/>
                </a:solidFill>
              </a:rPr>
              <a:t>“Is the Lord’s power limited?” (Num. 11:23) </a:t>
            </a:r>
          </a:p>
          <a:p>
            <a:r>
              <a:rPr lang="en-US" dirty="0">
                <a:solidFill>
                  <a:schemeClr val="bg1"/>
                </a:solidFill>
              </a:rPr>
              <a:t>“The Lord is not restrained to save by many or few” (I Sam. 14:6) </a:t>
            </a:r>
          </a:p>
          <a:p>
            <a:r>
              <a:rPr lang="en-US" dirty="0">
                <a:solidFill>
                  <a:schemeClr val="bg1"/>
                </a:solidFill>
              </a:rPr>
              <a:t>“‘Ah Lord GOD! Behold, You have made the heavens and the earth by Your great power and by Your outstretched arm! Nothing is too difficult for You,” (Jer. 32:17)</a:t>
            </a:r>
          </a:p>
          <a:p>
            <a:r>
              <a:rPr lang="en-US" dirty="0">
                <a:solidFill>
                  <a:schemeClr val="bg1"/>
                </a:solidFill>
              </a:rPr>
              <a:t>“With people this is impossible, but with God all things are possible” (Mt. 19:26)</a:t>
            </a:r>
          </a:p>
          <a:p>
            <a:r>
              <a:rPr lang="en-US" dirty="0">
                <a:solidFill>
                  <a:schemeClr val="bg1"/>
                </a:solidFill>
              </a:rPr>
              <a:t>“For nothing will be impossible with God.” (Lk. 1:37)</a:t>
            </a:r>
          </a:p>
        </p:txBody>
      </p:sp>
    </p:spTree>
    <p:extLst>
      <p:ext uri="{BB962C8B-B14F-4D97-AF65-F5344CB8AC3E}">
        <p14:creationId xmlns:p14="http://schemas.microsoft.com/office/powerpoint/2010/main" val="111376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11336"/>
          </a:xfrm>
        </p:spPr>
        <p:txBody>
          <a:bodyPr>
            <a:normAutofit/>
          </a:bodyPr>
          <a:lstStyle/>
          <a:p>
            <a:pPr algn="ctr"/>
            <a:r>
              <a:rPr lang="en-US" b="1" dirty="0">
                <a:solidFill>
                  <a:schemeClr val="bg1"/>
                </a:solidFill>
              </a:rPr>
              <a:t>NOT ALL UNDERSTOOD</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719743"/>
            <a:ext cx="7886700" cy="4773130"/>
          </a:xfrm>
        </p:spPr>
        <p:txBody>
          <a:bodyPr>
            <a:normAutofit/>
          </a:bodyPr>
          <a:lstStyle/>
          <a:p>
            <a:r>
              <a:rPr lang="en-US" dirty="0">
                <a:solidFill>
                  <a:schemeClr val="bg1"/>
                </a:solidFill>
              </a:rPr>
              <a:t>“The royal officer on whose hand the king was leaning answered the man of God and said, ‘Behold, if the LORD should make windows in heaven, could this thing be?’ Then he said, ‘Behold, you will see it with your own eyes, but you will not eat of it.’”  (II Kings 7:2)</a:t>
            </a:r>
          </a:p>
          <a:p>
            <a:r>
              <a:rPr lang="en-US" dirty="0">
                <a:solidFill>
                  <a:schemeClr val="bg1"/>
                </a:solidFill>
              </a:rPr>
              <a:t>I Sam. 17:33 – Saul said to David, “You are not able to go against the Philistine”</a:t>
            </a:r>
          </a:p>
          <a:p>
            <a:r>
              <a:rPr lang="en-US" dirty="0">
                <a:solidFill>
                  <a:schemeClr val="bg1"/>
                </a:solidFill>
              </a:rPr>
              <a:t>Num. 13:31 – “We are not able to go up against the people, for they are too strong for us.” (at the 12 spies report)</a:t>
            </a:r>
          </a:p>
          <a:p>
            <a:endParaRPr lang="en-US" dirty="0">
              <a:solidFill>
                <a:schemeClr val="bg1"/>
              </a:solidFill>
            </a:endParaRPr>
          </a:p>
        </p:txBody>
      </p:sp>
    </p:spTree>
    <p:extLst>
      <p:ext uri="{BB962C8B-B14F-4D97-AF65-F5344CB8AC3E}">
        <p14:creationId xmlns:p14="http://schemas.microsoft.com/office/powerpoint/2010/main" val="172227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11336"/>
          </a:xfrm>
        </p:spPr>
        <p:txBody>
          <a:bodyPr>
            <a:normAutofit fontScale="90000"/>
          </a:bodyPr>
          <a:lstStyle/>
          <a:p>
            <a:pPr algn="ctr"/>
            <a:r>
              <a:rPr lang="en-US" b="1" dirty="0">
                <a:solidFill>
                  <a:schemeClr val="bg1"/>
                </a:solidFill>
              </a:rPr>
              <a:t>GOD IS STILL ABLE</a:t>
            </a:r>
            <a:br>
              <a:rPr lang="en-US" b="1" dirty="0">
                <a:solidFill>
                  <a:schemeClr val="bg1"/>
                </a:solidFill>
              </a:rPr>
            </a:br>
            <a:endParaRPr lang="en-US"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719743"/>
            <a:ext cx="7886700" cy="4773130"/>
          </a:xfrm>
        </p:spPr>
        <p:txBody>
          <a:bodyPr>
            <a:normAutofit/>
          </a:bodyPr>
          <a:lstStyle/>
          <a:p>
            <a:r>
              <a:rPr lang="en-US" dirty="0">
                <a:solidFill>
                  <a:schemeClr val="bg1"/>
                </a:solidFill>
              </a:rPr>
              <a:t>The time of spiritual gifts has ended (I Cor. 13:8-13)</a:t>
            </a:r>
          </a:p>
          <a:p>
            <a:r>
              <a:rPr lang="en-US" dirty="0">
                <a:solidFill>
                  <a:schemeClr val="bg1"/>
                </a:solidFill>
              </a:rPr>
              <a:t>But God does not need men to perform His miracles.</a:t>
            </a:r>
          </a:p>
          <a:p>
            <a:pPr lvl="1"/>
            <a:r>
              <a:rPr lang="en-US" dirty="0">
                <a:solidFill>
                  <a:schemeClr val="bg1"/>
                </a:solidFill>
              </a:rPr>
              <a:t>Creation</a:t>
            </a:r>
          </a:p>
          <a:p>
            <a:pPr lvl="1"/>
            <a:r>
              <a:rPr lang="en-US" dirty="0">
                <a:solidFill>
                  <a:schemeClr val="bg1"/>
                </a:solidFill>
              </a:rPr>
              <a:t>Flood</a:t>
            </a:r>
          </a:p>
          <a:p>
            <a:pPr lvl="1"/>
            <a:r>
              <a:rPr lang="en-US" dirty="0">
                <a:solidFill>
                  <a:schemeClr val="bg1"/>
                </a:solidFill>
              </a:rPr>
              <a:t>Birth of Isaac</a:t>
            </a:r>
          </a:p>
          <a:p>
            <a:pPr lvl="1"/>
            <a:r>
              <a:rPr lang="en-US" dirty="0">
                <a:solidFill>
                  <a:schemeClr val="bg1"/>
                </a:solidFill>
              </a:rPr>
              <a:t>Resurrection of Jesus</a:t>
            </a:r>
          </a:p>
          <a:p>
            <a:pPr lvl="1"/>
            <a:r>
              <a:rPr lang="en-US" dirty="0">
                <a:solidFill>
                  <a:schemeClr val="bg1"/>
                </a:solidFill>
              </a:rPr>
              <a:t>Day of Pentecost</a:t>
            </a:r>
          </a:p>
          <a:p>
            <a:r>
              <a:rPr lang="en-US" dirty="0">
                <a:solidFill>
                  <a:schemeClr val="bg1"/>
                </a:solidFill>
              </a:rPr>
              <a:t>God is still able!</a:t>
            </a:r>
          </a:p>
        </p:txBody>
      </p:sp>
    </p:spTree>
    <p:extLst>
      <p:ext uri="{BB962C8B-B14F-4D97-AF65-F5344CB8AC3E}">
        <p14:creationId xmlns:p14="http://schemas.microsoft.com/office/powerpoint/2010/main" val="163996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904171"/>
            <a:ext cx="7772400" cy="1049658"/>
          </a:xfrm>
        </p:spPr>
        <p:txBody>
          <a:bodyPr>
            <a:normAutofit/>
          </a:bodyPr>
          <a:lstStyle/>
          <a:p>
            <a:r>
              <a:rPr lang="en-US" b="1" dirty="0">
                <a:solidFill>
                  <a:schemeClr val="bg1"/>
                </a:solidFill>
              </a:rPr>
              <a:t>GOD IS ABLE</a:t>
            </a:r>
          </a:p>
        </p:txBody>
      </p:sp>
    </p:spTree>
    <p:extLst>
      <p:ext uri="{BB962C8B-B14F-4D97-AF65-F5344CB8AC3E}">
        <p14:creationId xmlns:p14="http://schemas.microsoft.com/office/powerpoint/2010/main" val="190783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11336"/>
          </a:xfrm>
        </p:spPr>
        <p:txBody>
          <a:bodyPr>
            <a:normAutofit fontScale="90000"/>
          </a:bodyPr>
          <a:lstStyle/>
          <a:p>
            <a:pPr algn="ctr"/>
            <a:r>
              <a:rPr lang="en-US" b="1" dirty="0">
                <a:solidFill>
                  <a:schemeClr val="bg1"/>
                </a:solidFill>
              </a:rPr>
              <a:t>GOD IS ABLE TO…</a:t>
            </a:r>
            <a:br>
              <a:rPr lang="en-US" b="1" dirty="0">
                <a:solidFill>
                  <a:schemeClr val="bg1"/>
                </a:solidFill>
              </a:rPr>
            </a:br>
            <a:endParaRPr lang="en-US"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719743"/>
            <a:ext cx="7886700" cy="4773130"/>
          </a:xfrm>
        </p:spPr>
        <p:txBody>
          <a:bodyPr>
            <a:normAutofit/>
          </a:bodyPr>
          <a:lstStyle/>
          <a:p>
            <a:r>
              <a:rPr lang="en-US" dirty="0">
                <a:solidFill>
                  <a:schemeClr val="bg1"/>
                </a:solidFill>
              </a:rPr>
              <a:t>Save those who draw near (Heb. 7:25)</a:t>
            </a:r>
          </a:p>
          <a:p>
            <a:r>
              <a:rPr lang="en-US" dirty="0">
                <a:solidFill>
                  <a:schemeClr val="bg1"/>
                </a:solidFill>
              </a:rPr>
              <a:t>Make all grace abound so that you are sufficient in all things (II Cor. 9:8)</a:t>
            </a:r>
          </a:p>
          <a:p>
            <a:r>
              <a:rPr lang="en-US" dirty="0">
                <a:solidFill>
                  <a:schemeClr val="bg1"/>
                </a:solidFill>
              </a:rPr>
              <a:t>Keep you from stumbling (Jude 1:24)</a:t>
            </a:r>
          </a:p>
          <a:p>
            <a:r>
              <a:rPr lang="en-US" dirty="0">
                <a:solidFill>
                  <a:schemeClr val="bg1"/>
                </a:solidFill>
              </a:rPr>
              <a:t>Guard what you have entrusted to Him (II Tim. 1:12)</a:t>
            </a:r>
          </a:p>
          <a:p>
            <a:r>
              <a:rPr lang="en-US" dirty="0">
                <a:solidFill>
                  <a:schemeClr val="bg1"/>
                </a:solidFill>
              </a:rPr>
              <a:t>And more! (Mt. 10:28; Acts 20:32; Rom. 11:23; 14:4; 16:25; II Tim. 3:15; Heb. 2:18; 4:12; Jam. 4:12)</a:t>
            </a:r>
          </a:p>
        </p:txBody>
      </p:sp>
    </p:spTree>
    <p:extLst>
      <p:ext uri="{BB962C8B-B14F-4D97-AF65-F5344CB8AC3E}">
        <p14:creationId xmlns:p14="http://schemas.microsoft.com/office/powerpoint/2010/main" val="235418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591</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1_Office Theme</vt:lpstr>
      <vt:lpstr>LIVING LIKE  MIRACLES ARE REAL</vt:lpstr>
      <vt:lpstr>THE GOD OF MIRACLES</vt:lpstr>
      <vt:lpstr>Three Important Words: </vt:lpstr>
      <vt:lpstr>Three Important Words: HE IS ABLE</vt:lpstr>
      <vt:lpstr>Three Important Words: HE IS ABLE</vt:lpstr>
      <vt:lpstr>NOT ALL UNDERSTOOD</vt:lpstr>
      <vt:lpstr>GOD IS STILL ABLE </vt:lpstr>
      <vt:lpstr>GOD IS ABLE</vt:lpstr>
      <vt:lpstr>GOD IS ABLE TO… </vt:lpstr>
      <vt:lpstr>AS A RESULT, WE ARE ABLE TO… </vt:lpstr>
      <vt:lpstr>PEOPLE WHO BELIEVE  “GOD IS 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LIKE  MIRACLES ARE REAL</dc:title>
  <dc:creator>Jared Hagan</dc:creator>
  <cp:lastModifiedBy>Jared Hagan</cp:lastModifiedBy>
  <cp:revision>3</cp:revision>
  <dcterms:created xsi:type="dcterms:W3CDTF">2020-08-23T06:52:14Z</dcterms:created>
  <dcterms:modified xsi:type="dcterms:W3CDTF">2020-08-23T07:14:28Z</dcterms:modified>
</cp:coreProperties>
</file>