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8"/>
  </p:notesMasterIdLst>
  <p:sldIdLst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F77-31B3-44A6-9538-7D3B84B14A3E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C92D-C8E2-4A8F-BF2D-75109D630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4132-C908-474C-84C6-F33F0E9C2824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E-6A5B-4B1A-AB35-D5FFCCF5138B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BD5B-87CC-4318-9824-F4CA83CB0BAF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A5E-62DB-4209-84D2-A3A9C66875BD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F27-61CD-4273-9CC6-8B5AB469D6E9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D88-E4A3-4915-A946-C7B143E0147E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93-F002-4F22-ACB4-105512D85B33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57F-0B3C-4FE7-8F56-8C4115027F2E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098D-3BCA-4496-B67F-08ABED3A79F9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4F9A14-79CD-4DBB-8A95-93FAB90953CE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A62-85F4-4E91-8034-B3A4AEB2ACA5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739FE2-C7BB-439D-8EFA-EB059A6AF0B6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116271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WHEN GOVERNMENTS SIN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How Jesus Responded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4B8D-E224-4997-90BD-0C905F8E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37" y="196415"/>
            <a:ext cx="10058400" cy="1450757"/>
          </a:xfrm>
        </p:spPr>
        <p:txBody>
          <a:bodyPr/>
          <a:lstStyle/>
          <a:p>
            <a:r>
              <a:rPr lang="en-US" dirty="0"/>
              <a:t>THE ACT OF INJUSTICE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A23E-E82D-4394-89CF-6D42551A7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37" y="1854123"/>
            <a:ext cx="964230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John the Baptist is beheaded (Mt. 14:3-12)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act was completely unjust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Jesus thought very highly of John (Mt. 11:7-11)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How Jesus could have responded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He is the Son of God.  He has no limit to His response. (Col. 1:16-17)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He could have declared Herod as unfit and had him removed.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He could have declared this to be systemic problem and brought all of mankind to face justice.</a:t>
            </a:r>
          </a:p>
        </p:txBody>
      </p:sp>
    </p:spTree>
    <p:extLst>
      <p:ext uri="{BB962C8B-B14F-4D97-AF65-F5344CB8AC3E}">
        <p14:creationId xmlns:p14="http://schemas.microsoft.com/office/powerpoint/2010/main" val="17583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4B8D-E224-4997-90BD-0C905F8E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37" y="196415"/>
            <a:ext cx="10058400" cy="1450757"/>
          </a:xfrm>
        </p:spPr>
        <p:txBody>
          <a:bodyPr/>
          <a:lstStyle/>
          <a:p>
            <a:r>
              <a:rPr lang="en-US" dirty="0"/>
              <a:t>HOW JESUS RESPONDED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A23E-E82D-4394-89CF-6D42551A7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37" y="1854123"/>
            <a:ext cx="9642306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He sought to be alone… to pray (Mt. 14:13,23; Mk. 6:31-32; 46… I Tim. 2:1-2)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He overcame frustration (Mt. 14:13-14… Jam. 1:19-20)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He was filled with compassion (Mt. 14:14… Col. 3:12-14)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He did good (Mt. 14:14-21… Gal. 6:10)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779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0</TotalTime>
  <Words>157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Wingdings</vt:lpstr>
      <vt:lpstr>Retrospect</vt:lpstr>
      <vt:lpstr>WHEN GOVERNMENTS SIN How Jesus Responded</vt:lpstr>
      <vt:lpstr>THE ACT OF INJUSTICE</vt:lpstr>
      <vt:lpstr>HOW JESUS RESPONDED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2020-05-31T05:27:40Z</dcterms:created>
  <dcterms:modified xsi:type="dcterms:W3CDTF">2020-05-31T05:46:29Z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