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9" r:id="rId4"/>
    <p:sldId id="258" r:id="rId5"/>
    <p:sldId id="261" r:id="rId6"/>
    <p:sldId id="25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7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731B61-744B-4905-B1E3-6A165BA5696A}"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178986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731B61-744B-4905-B1E3-6A165BA5696A}"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1424742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731B61-744B-4905-B1E3-6A165BA5696A}"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70426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731B61-744B-4905-B1E3-6A165BA5696A}"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95167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731B61-744B-4905-B1E3-6A165BA5696A}"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370949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731B61-744B-4905-B1E3-6A165BA5696A}"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180130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731B61-744B-4905-B1E3-6A165BA5696A}" type="datetimeFigureOut">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161897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731B61-744B-4905-B1E3-6A165BA5696A}" type="datetimeFigureOut">
              <a:rPr lang="en-US" smtClean="0"/>
              <a:t>6/28/2020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123074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31B61-744B-4905-B1E3-6A165BA5696A}" type="datetimeFigureOut">
              <a:rPr lang="en-US" smtClean="0"/>
              <a:t>6/28/2020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102032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731B61-744B-4905-B1E3-6A165BA5696A}"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276101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731B61-744B-4905-B1E3-6A165BA5696A}"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AFC45-ADBA-4CAB-974D-67B2C4D9E7B7}" type="slidenum">
              <a:rPr lang="en-US" smtClean="0"/>
              <a:t>‹#›</a:t>
            </a:fld>
            <a:endParaRPr lang="en-US"/>
          </a:p>
        </p:txBody>
      </p:sp>
    </p:spTree>
    <p:extLst>
      <p:ext uri="{BB962C8B-B14F-4D97-AF65-F5344CB8AC3E}">
        <p14:creationId xmlns:p14="http://schemas.microsoft.com/office/powerpoint/2010/main" val="1206778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31B61-744B-4905-B1E3-6A165BA5696A}" type="datetimeFigureOut">
              <a:rPr lang="en-US" smtClean="0"/>
              <a:t>6/28/2020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AFC45-ADBA-4CAB-974D-67B2C4D9E7B7}" type="slidenum">
              <a:rPr lang="en-US" smtClean="0"/>
              <a:t>‹#›</a:t>
            </a:fld>
            <a:endParaRPr lang="en-US"/>
          </a:p>
        </p:txBody>
      </p:sp>
    </p:spTree>
    <p:extLst>
      <p:ext uri="{BB962C8B-B14F-4D97-AF65-F5344CB8AC3E}">
        <p14:creationId xmlns:p14="http://schemas.microsoft.com/office/powerpoint/2010/main" val="1515473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4022-A877-4C79-A1CB-6183CC20D4BD}"/>
              </a:ext>
            </a:extLst>
          </p:cNvPr>
          <p:cNvSpPr>
            <a:spLocks noGrp="1"/>
          </p:cNvSpPr>
          <p:nvPr>
            <p:ph type="ctrTitle"/>
          </p:nvPr>
        </p:nvSpPr>
        <p:spPr>
          <a:xfrm>
            <a:off x="685800" y="1015068"/>
            <a:ext cx="7772400" cy="5402510"/>
          </a:xfrm>
        </p:spPr>
        <p:txBody>
          <a:bodyPr anchor="t" anchorCtr="0">
            <a:noAutofit/>
          </a:bodyPr>
          <a:lstStyle/>
          <a:p>
            <a:pPr algn="l"/>
            <a:r>
              <a:rPr lang="en-US" sz="3600" dirty="0">
                <a:solidFill>
                  <a:schemeClr val="bg1"/>
                </a:solidFill>
              </a:rPr>
              <a:t>40      And a leper *came to Jesus, beseeching Him and falling on his knees before Him, and saying, “If You are willing, You can make me clean.”</a:t>
            </a:r>
            <a:br>
              <a:rPr lang="en-US" sz="3600" dirty="0">
                <a:solidFill>
                  <a:schemeClr val="bg1"/>
                </a:solidFill>
              </a:rPr>
            </a:br>
            <a:r>
              <a:rPr lang="en-US" sz="3600" dirty="0">
                <a:solidFill>
                  <a:schemeClr val="bg1"/>
                </a:solidFill>
              </a:rPr>
              <a:t>41      Moved with compassion, Jesus stretched out His hand and touched him, and *said to him, “I am willing; be cleansed.”</a:t>
            </a:r>
            <a:br>
              <a:rPr lang="en-US" sz="3600" dirty="0">
                <a:solidFill>
                  <a:schemeClr val="bg1"/>
                </a:solidFill>
              </a:rPr>
            </a:br>
            <a:r>
              <a:rPr lang="en-US" sz="3600" dirty="0">
                <a:solidFill>
                  <a:schemeClr val="bg1"/>
                </a:solidFill>
              </a:rPr>
              <a:t>42      Immediately the leprosy left him and he was cleansed.</a:t>
            </a:r>
          </a:p>
        </p:txBody>
      </p:sp>
      <p:sp>
        <p:nvSpPr>
          <p:cNvPr id="4" name="Title 1">
            <a:extLst>
              <a:ext uri="{FF2B5EF4-FFF2-40B4-BE49-F238E27FC236}">
                <a16:creationId xmlns:a16="http://schemas.microsoft.com/office/drawing/2014/main" id="{2E291C62-4300-4AAD-8CBC-AA1DDA8E0CFA}"/>
              </a:ext>
            </a:extLst>
          </p:cNvPr>
          <p:cNvSpPr txBox="1">
            <a:spLocks/>
          </p:cNvSpPr>
          <p:nvPr/>
        </p:nvSpPr>
        <p:spPr>
          <a:xfrm>
            <a:off x="628650" y="188957"/>
            <a:ext cx="7886700" cy="74222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solidFill>
                  <a:schemeClr val="bg1"/>
                </a:solidFill>
              </a:rPr>
              <a:t>Mark 1:40-42</a:t>
            </a:r>
          </a:p>
        </p:txBody>
      </p:sp>
    </p:spTree>
    <p:extLst>
      <p:ext uri="{BB962C8B-B14F-4D97-AF65-F5344CB8AC3E}">
        <p14:creationId xmlns:p14="http://schemas.microsoft.com/office/powerpoint/2010/main" val="300266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4022-A877-4C79-A1CB-6183CC20D4BD}"/>
              </a:ext>
            </a:extLst>
          </p:cNvPr>
          <p:cNvSpPr>
            <a:spLocks noGrp="1"/>
          </p:cNvSpPr>
          <p:nvPr>
            <p:ph type="ctrTitle"/>
          </p:nvPr>
        </p:nvSpPr>
        <p:spPr>
          <a:xfrm>
            <a:off x="685800" y="1015068"/>
            <a:ext cx="7772400" cy="5402510"/>
          </a:xfrm>
        </p:spPr>
        <p:txBody>
          <a:bodyPr anchor="t" anchorCtr="0">
            <a:noAutofit/>
          </a:bodyPr>
          <a:lstStyle/>
          <a:p>
            <a:pPr algn="l"/>
            <a:r>
              <a:rPr lang="en-US" sz="3600" dirty="0">
                <a:solidFill>
                  <a:schemeClr val="bg1"/>
                </a:solidFill>
              </a:rPr>
              <a:t>45      “As for the leper who has the infection, his clothes shall be torn, and the hair of his head shall be uncovered, and he shall cover his mustache and cry, ‘Unclean! Unclean!’</a:t>
            </a:r>
            <a:br>
              <a:rPr lang="en-US" sz="3600" dirty="0">
                <a:solidFill>
                  <a:schemeClr val="bg1"/>
                </a:solidFill>
              </a:rPr>
            </a:br>
            <a:r>
              <a:rPr lang="en-US" sz="3600" dirty="0">
                <a:solidFill>
                  <a:schemeClr val="bg1"/>
                </a:solidFill>
              </a:rPr>
              <a:t>46      “He shall remain unclean all the days during which he has the infection; he is unclean. He shall live alone; his dwelling shall be outside the camp.</a:t>
            </a:r>
            <a:br>
              <a:rPr lang="en-US" sz="3600" dirty="0">
                <a:solidFill>
                  <a:schemeClr val="bg1"/>
                </a:solidFill>
              </a:rPr>
            </a:br>
            <a:endParaRPr lang="en-US" sz="3600" dirty="0">
              <a:solidFill>
                <a:schemeClr val="bg1"/>
              </a:solidFill>
            </a:endParaRPr>
          </a:p>
        </p:txBody>
      </p:sp>
      <p:sp>
        <p:nvSpPr>
          <p:cNvPr id="4" name="Title 1">
            <a:extLst>
              <a:ext uri="{FF2B5EF4-FFF2-40B4-BE49-F238E27FC236}">
                <a16:creationId xmlns:a16="http://schemas.microsoft.com/office/drawing/2014/main" id="{2E291C62-4300-4AAD-8CBC-AA1DDA8E0CFA}"/>
              </a:ext>
            </a:extLst>
          </p:cNvPr>
          <p:cNvSpPr txBox="1">
            <a:spLocks/>
          </p:cNvSpPr>
          <p:nvPr/>
        </p:nvSpPr>
        <p:spPr>
          <a:xfrm>
            <a:off x="628650" y="188957"/>
            <a:ext cx="7886700" cy="74222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rPr>
              <a:t>Leviticus 13:45-56</a:t>
            </a:r>
          </a:p>
        </p:txBody>
      </p:sp>
    </p:spTree>
    <p:extLst>
      <p:ext uri="{BB962C8B-B14F-4D97-AF65-F5344CB8AC3E}">
        <p14:creationId xmlns:p14="http://schemas.microsoft.com/office/powerpoint/2010/main" val="224486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4022-A877-4C79-A1CB-6183CC20D4BD}"/>
              </a:ext>
            </a:extLst>
          </p:cNvPr>
          <p:cNvSpPr>
            <a:spLocks noGrp="1"/>
          </p:cNvSpPr>
          <p:nvPr>
            <p:ph type="ctrTitle"/>
          </p:nvPr>
        </p:nvSpPr>
        <p:spPr>
          <a:xfrm>
            <a:off x="685800" y="1015068"/>
            <a:ext cx="7772400" cy="5402510"/>
          </a:xfrm>
        </p:spPr>
        <p:txBody>
          <a:bodyPr anchor="t" anchorCtr="0">
            <a:noAutofit/>
          </a:bodyPr>
          <a:lstStyle/>
          <a:p>
            <a:pPr algn="l"/>
            <a:r>
              <a:rPr lang="en-US" sz="3600" dirty="0">
                <a:solidFill>
                  <a:schemeClr val="bg1"/>
                </a:solidFill>
              </a:rPr>
              <a:t>2      “Command the sons of Israel that they send away from the camp every leper and everyone having a discharge and everyone who is unclean because of a dead person.</a:t>
            </a:r>
            <a:br>
              <a:rPr lang="en-US" sz="3600" dirty="0">
                <a:solidFill>
                  <a:schemeClr val="bg1"/>
                </a:solidFill>
              </a:rPr>
            </a:br>
            <a:r>
              <a:rPr lang="en-US" sz="3600" dirty="0">
                <a:solidFill>
                  <a:schemeClr val="bg1"/>
                </a:solidFill>
              </a:rPr>
              <a:t>3      “You shall send away both male and female; you shall send them outside the camp so that they will not defile their camp where I dwell in their midst.”</a:t>
            </a:r>
            <a:br>
              <a:rPr lang="en-US" sz="3600" dirty="0">
                <a:solidFill>
                  <a:schemeClr val="bg1"/>
                </a:solidFill>
              </a:rPr>
            </a:br>
            <a:endParaRPr lang="en-US" sz="3600" dirty="0">
              <a:solidFill>
                <a:schemeClr val="bg1"/>
              </a:solidFill>
            </a:endParaRPr>
          </a:p>
        </p:txBody>
      </p:sp>
      <p:sp>
        <p:nvSpPr>
          <p:cNvPr id="4" name="Title 1">
            <a:extLst>
              <a:ext uri="{FF2B5EF4-FFF2-40B4-BE49-F238E27FC236}">
                <a16:creationId xmlns:a16="http://schemas.microsoft.com/office/drawing/2014/main" id="{2E291C62-4300-4AAD-8CBC-AA1DDA8E0CFA}"/>
              </a:ext>
            </a:extLst>
          </p:cNvPr>
          <p:cNvSpPr txBox="1">
            <a:spLocks/>
          </p:cNvSpPr>
          <p:nvPr/>
        </p:nvSpPr>
        <p:spPr>
          <a:xfrm>
            <a:off x="628650" y="188957"/>
            <a:ext cx="7886700" cy="74222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rPr>
              <a:t>Numbers 5:2-3</a:t>
            </a:r>
          </a:p>
        </p:txBody>
      </p:sp>
    </p:spTree>
    <p:extLst>
      <p:ext uri="{BB962C8B-B14F-4D97-AF65-F5344CB8AC3E}">
        <p14:creationId xmlns:p14="http://schemas.microsoft.com/office/powerpoint/2010/main" val="87317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4022-A877-4C79-A1CB-6183CC20D4BD}"/>
              </a:ext>
            </a:extLst>
          </p:cNvPr>
          <p:cNvSpPr>
            <a:spLocks noGrp="1"/>
          </p:cNvSpPr>
          <p:nvPr>
            <p:ph type="ctrTitle"/>
          </p:nvPr>
        </p:nvSpPr>
        <p:spPr>
          <a:xfrm>
            <a:off x="685800" y="1015068"/>
            <a:ext cx="7772400" cy="5402510"/>
          </a:xfrm>
        </p:spPr>
        <p:txBody>
          <a:bodyPr anchor="t" anchorCtr="0">
            <a:noAutofit/>
          </a:bodyPr>
          <a:lstStyle/>
          <a:p>
            <a:pPr algn="l"/>
            <a:r>
              <a:rPr lang="en-US" sz="3600" dirty="0">
                <a:solidFill>
                  <a:schemeClr val="bg1"/>
                </a:solidFill>
              </a:rPr>
              <a:t>10      On the twenty-fourth of the ninth month, in the second year of Darius, the word of the LORD came to Haggai the prophet, saying,</a:t>
            </a:r>
            <a:br>
              <a:rPr lang="en-US" sz="3600" dirty="0">
                <a:solidFill>
                  <a:schemeClr val="bg1"/>
                </a:solidFill>
              </a:rPr>
            </a:br>
            <a:r>
              <a:rPr lang="en-US" sz="3600" dirty="0">
                <a:solidFill>
                  <a:schemeClr val="bg1"/>
                </a:solidFill>
              </a:rPr>
              <a:t>11      “Thus says the LORD of hosts, ‘Ask now the priests for a ruling:</a:t>
            </a:r>
            <a:br>
              <a:rPr lang="en-US" sz="3600" dirty="0">
                <a:solidFill>
                  <a:schemeClr val="bg1"/>
                </a:solidFill>
              </a:rPr>
            </a:br>
            <a:r>
              <a:rPr lang="en-US" sz="3600" dirty="0">
                <a:solidFill>
                  <a:schemeClr val="bg1"/>
                </a:solidFill>
              </a:rPr>
              <a:t>12      ‘If a man carries holy meat in the fold of his garment, and touches bread with this fold, or cooked food, wine, oil, or any other food, will it become holy?’ ” And the priests answered, “No.”</a:t>
            </a:r>
            <a:br>
              <a:rPr lang="en-US" sz="3600" dirty="0">
                <a:solidFill>
                  <a:schemeClr val="bg1"/>
                </a:solidFill>
              </a:rPr>
            </a:br>
            <a:endParaRPr lang="en-US" sz="3600" dirty="0">
              <a:solidFill>
                <a:schemeClr val="bg1"/>
              </a:solidFill>
            </a:endParaRPr>
          </a:p>
        </p:txBody>
      </p:sp>
      <p:sp>
        <p:nvSpPr>
          <p:cNvPr id="4" name="Title 1">
            <a:extLst>
              <a:ext uri="{FF2B5EF4-FFF2-40B4-BE49-F238E27FC236}">
                <a16:creationId xmlns:a16="http://schemas.microsoft.com/office/drawing/2014/main" id="{2E291C62-4300-4AAD-8CBC-AA1DDA8E0CFA}"/>
              </a:ext>
            </a:extLst>
          </p:cNvPr>
          <p:cNvSpPr txBox="1">
            <a:spLocks/>
          </p:cNvSpPr>
          <p:nvPr/>
        </p:nvSpPr>
        <p:spPr>
          <a:xfrm>
            <a:off x="628650" y="188957"/>
            <a:ext cx="7886700" cy="74222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rPr>
              <a:t>Haggai 2:10-14</a:t>
            </a:r>
          </a:p>
        </p:txBody>
      </p:sp>
    </p:spTree>
    <p:extLst>
      <p:ext uri="{BB962C8B-B14F-4D97-AF65-F5344CB8AC3E}">
        <p14:creationId xmlns:p14="http://schemas.microsoft.com/office/powerpoint/2010/main" val="429595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4022-A877-4C79-A1CB-6183CC20D4BD}"/>
              </a:ext>
            </a:extLst>
          </p:cNvPr>
          <p:cNvSpPr>
            <a:spLocks noGrp="1"/>
          </p:cNvSpPr>
          <p:nvPr>
            <p:ph type="ctrTitle"/>
          </p:nvPr>
        </p:nvSpPr>
        <p:spPr>
          <a:xfrm>
            <a:off x="685800" y="1015068"/>
            <a:ext cx="7772400" cy="5402510"/>
          </a:xfrm>
        </p:spPr>
        <p:txBody>
          <a:bodyPr anchor="t" anchorCtr="0">
            <a:noAutofit/>
          </a:bodyPr>
          <a:lstStyle/>
          <a:p>
            <a:pPr algn="l"/>
            <a:r>
              <a:rPr lang="en-US" sz="3600" dirty="0">
                <a:solidFill>
                  <a:schemeClr val="bg1"/>
                </a:solidFill>
              </a:rPr>
              <a:t>13      Then Haggai said, “If one who is unclean from a corpse touches any of these, will the latter become unclean?” And the priests answered, “It will become unclean.”</a:t>
            </a:r>
            <a:br>
              <a:rPr lang="en-US" sz="3600" dirty="0">
                <a:solidFill>
                  <a:schemeClr val="bg1"/>
                </a:solidFill>
              </a:rPr>
            </a:br>
            <a:r>
              <a:rPr lang="en-US" sz="3600" dirty="0">
                <a:solidFill>
                  <a:schemeClr val="bg1"/>
                </a:solidFill>
              </a:rPr>
              <a:t>14      Then Haggai said, “ ‘So is this people. And so is this nation before Me,’ declares the LORD, ‘and so is every work of their hands; and what they offer there is unclean.</a:t>
            </a:r>
            <a:br>
              <a:rPr lang="en-US" sz="3600" dirty="0">
                <a:solidFill>
                  <a:schemeClr val="bg1"/>
                </a:solidFill>
              </a:rPr>
            </a:br>
            <a:endParaRPr lang="en-US" sz="3600" dirty="0">
              <a:solidFill>
                <a:schemeClr val="bg1"/>
              </a:solidFill>
            </a:endParaRPr>
          </a:p>
        </p:txBody>
      </p:sp>
      <p:sp>
        <p:nvSpPr>
          <p:cNvPr id="4" name="Title 1">
            <a:extLst>
              <a:ext uri="{FF2B5EF4-FFF2-40B4-BE49-F238E27FC236}">
                <a16:creationId xmlns:a16="http://schemas.microsoft.com/office/drawing/2014/main" id="{2E291C62-4300-4AAD-8CBC-AA1DDA8E0CFA}"/>
              </a:ext>
            </a:extLst>
          </p:cNvPr>
          <p:cNvSpPr txBox="1">
            <a:spLocks/>
          </p:cNvSpPr>
          <p:nvPr/>
        </p:nvSpPr>
        <p:spPr>
          <a:xfrm>
            <a:off x="628650" y="188957"/>
            <a:ext cx="7886700" cy="74222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rPr>
              <a:t>Haggai 2:10-14</a:t>
            </a:r>
          </a:p>
        </p:txBody>
      </p:sp>
    </p:spTree>
    <p:extLst>
      <p:ext uri="{BB962C8B-B14F-4D97-AF65-F5344CB8AC3E}">
        <p14:creationId xmlns:p14="http://schemas.microsoft.com/office/powerpoint/2010/main" val="47689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4022-A877-4C79-A1CB-6183CC20D4BD}"/>
              </a:ext>
            </a:extLst>
          </p:cNvPr>
          <p:cNvSpPr>
            <a:spLocks noGrp="1"/>
          </p:cNvSpPr>
          <p:nvPr>
            <p:ph type="ctrTitle"/>
          </p:nvPr>
        </p:nvSpPr>
        <p:spPr>
          <a:xfrm>
            <a:off x="685800" y="1015068"/>
            <a:ext cx="7772400" cy="5402510"/>
          </a:xfrm>
        </p:spPr>
        <p:txBody>
          <a:bodyPr anchor="t" anchorCtr="0">
            <a:noAutofit/>
          </a:bodyPr>
          <a:lstStyle/>
          <a:p>
            <a:r>
              <a:rPr lang="en-US" sz="4400" dirty="0">
                <a:solidFill>
                  <a:schemeClr val="bg1"/>
                </a:solidFill>
              </a:rPr>
              <a:t>“If You are willing, </a:t>
            </a:r>
            <a:br>
              <a:rPr lang="en-US" sz="4400" dirty="0">
                <a:solidFill>
                  <a:schemeClr val="bg1"/>
                </a:solidFill>
              </a:rPr>
            </a:br>
            <a:r>
              <a:rPr lang="en-US" sz="4400" dirty="0">
                <a:solidFill>
                  <a:schemeClr val="bg1"/>
                </a:solidFill>
              </a:rPr>
              <a:t>You can make me clean.”</a:t>
            </a:r>
            <a:br>
              <a:rPr lang="en-US" sz="4400" dirty="0">
                <a:solidFill>
                  <a:schemeClr val="bg1"/>
                </a:solidFill>
              </a:rPr>
            </a:br>
            <a:r>
              <a:rPr lang="en-US" sz="4400" dirty="0">
                <a:solidFill>
                  <a:schemeClr val="bg1"/>
                </a:solidFill>
              </a:rPr>
              <a:t>Mark 1:40</a:t>
            </a:r>
          </a:p>
        </p:txBody>
      </p:sp>
      <p:sp>
        <p:nvSpPr>
          <p:cNvPr id="4" name="Title 1">
            <a:extLst>
              <a:ext uri="{FF2B5EF4-FFF2-40B4-BE49-F238E27FC236}">
                <a16:creationId xmlns:a16="http://schemas.microsoft.com/office/drawing/2014/main" id="{2E291C62-4300-4AAD-8CBC-AA1DDA8E0CFA}"/>
              </a:ext>
            </a:extLst>
          </p:cNvPr>
          <p:cNvSpPr txBox="1">
            <a:spLocks/>
          </p:cNvSpPr>
          <p:nvPr/>
        </p:nvSpPr>
        <p:spPr>
          <a:xfrm>
            <a:off x="628650" y="188957"/>
            <a:ext cx="7886700" cy="74222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8038942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423</Words>
  <Application>Microsoft Office PowerPoint</Application>
  <PresentationFormat>On-screen Show (4:3)</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40      And a leper *came to Jesus, beseeching Him and falling on his knees before Him, and saying, “If You are willing, You can make me clean.” 41      Moved with compassion, Jesus stretched out His hand and touched him, and *said to him, “I am willing; be cleansed.” 42      Immediately the leprosy left him and he was cleansed.</vt:lpstr>
      <vt:lpstr>45      “As for the leper who has the infection, his clothes shall be torn, and the hair of his head shall be uncovered, and he shall cover his mustache and cry, ‘Unclean! Unclean!’ 46      “He shall remain unclean all the days during which he has the infection; he is unclean. He shall live alone; his dwelling shall be outside the camp. </vt:lpstr>
      <vt:lpstr>2      “Command the sons of Israel that they send away from the camp every leper and everyone having a discharge and everyone who is unclean because of a dead person. 3      “You shall send away both male and female; you shall send them outside the camp so that they will not defile their camp where I dwell in their midst.” </vt:lpstr>
      <vt:lpstr>10      On the twenty-fourth of the ninth month, in the second year of Darius, the word of the LORD came to Haggai the prophet, saying, 11      “Thus says the LORD of hosts, ‘Ask now the priests for a ruling: 12      ‘If a man carries holy meat in the fold of his garment, and touches bread with this fold, or cooked food, wine, oil, or any other food, will it become holy?’ ” And the priests answered, “No.” </vt:lpstr>
      <vt:lpstr>13      Then Haggai said, “If one who is unclean from a corpse touches any of these, will the latter become unclean?” And the priests answered, “It will become unclean.” 14      Then Haggai said, “ ‘So is this people. And so is this nation before Me,’ declares the LORD, ‘and so is every work of their hands; and what they offer there is unclean. </vt:lpstr>
      <vt:lpstr>“If You are willing,  You can make me clean.” Mark 1:40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Hagan</dc:creator>
  <cp:lastModifiedBy>Jared Hagan</cp:lastModifiedBy>
  <cp:revision>2</cp:revision>
  <dcterms:created xsi:type="dcterms:W3CDTF">2020-06-28T06:20:50Z</dcterms:created>
  <dcterms:modified xsi:type="dcterms:W3CDTF">2020-06-28T06:53:05Z</dcterms:modified>
</cp:coreProperties>
</file>